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5" r:id="rId2"/>
    <p:sldId id="258" r:id="rId3"/>
    <p:sldId id="273" r:id="rId4"/>
    <p:sldId id="274" r:id="rId5"/>
    <p:sldId id="261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8" autoAdjust="0"/>
  </p:normalViewPr>
  <p:slideViewPr>
    <p:cSldViewPr>
      <p:cViewPr>
        <p:scale>
          <a:sx n="65" d="100"/>
          <a:sy n="65" d="100"/>
        </p:scale>
        <p:origin x="-1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652B2-449C-4C65-BFE6-130995F905E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460" y="142852"/>
            <a:ext cx="6371774" cy="2665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Изготовление новогодних игрушек из фетра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4285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«Школа № 96» Канавинского района г. Нижнего Новгорода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714884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Абдумуталибова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Муслимахон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Клафтон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Татьяна Викторовна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2018 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91095"/>
            <a:ext cx="2996568" cy="3995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Комплект игрушек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0181201_091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6589" y="1447800"/>
            <a:ext cx="4576372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398331" cy="307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000108"/>
            <a:ext cx="571504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Фетр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– это сорт плотного войлока, полученный путем валяния пуха зайца, кролика или овечьей шерсти.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382" y="3643314"/>
            <a:ext cx="7929618" cy="172819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</a:rPr>
              <a:t>Сегодня — это актуальный, эргономичный, практичный и модный материал!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Фетр</a:t>
            </a:r>
          </a:p>
          <a:p>
            <a:r>
              <a:rPr lang="ru-RU" sz="2800" b="1" dirty="0" smtClean="0">
                <a:latin typeface="Calibri" pitchFamily="34" charset="0"/>
              </a:rPr>
              <a:t>Декоративные ленты</a:t>
            </a:r>
          </a:p>
          <a:p>
            <a:r>
              <a:rPr lang="ru-RU" sz="2800" b="1" dirty="0" smtClean="0">
                <a:latin typeface="Calibri" pitchFamily="34" charset="0"/>
              </a:rPr>
              <a:t>Нитки «Мулине»</a:t>
            </a:r>
          </a:p>
          <a:p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Синтепон</a:t>
            </a:r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err="1" smtClean="0">
                <a:latin typeface="Calibri" pitchFamily="34" charset="0"/>
              </a:rPr>
              <a:t>Пайетки</a:t>
            </a:r>
            <a:endParaRPr lang="ru-RU" sz="28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</a:rPr>
              <a:t> Бусины </a:t>
            </a:r>
          </a:p>
          <a:p>
            <a:r>
              <a:rPr lang="ru-RU" sz="2800" b="1" dirty="0" smtClean="0">
                <a:latin typeface="Calibri" pitchFamily="34" charset="0"/>
              </a:rPr>
              <a:t>Бисер</a:t>
            </a:r>
          </a:p>
          <a:p>
            <a:r>
              <a:rPr lang="ru-RU" sz="2800" b="1" dirty="0" smtClean="0">
                <a:latin typeface="Calibri" pitchFamily="34" charset="0"/>
              </a:rPr>
              <a:t>Бумага </a:t>
            </a:r>
            <a:r>
              <a:rPr lang="en-US" sz="2800" b="1" dirty="0" smtClean="0">
                <a:latin typeface="Calibri" pitchFamily="34" charset="0"/>
              </a:rPr>
              <a:t>A4</a:t>
            </a:r>
            <a:endParaRPr lang="ru-RU" sz="2800" b="1" dirty="0" smtClean="0">
              <a:latin typeface="Calibri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181201_085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643338" cy="3966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Инструменты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>
                <a:latin typeface="Calibri" pitchFamily="34" charset="0"/>
              </a:rPr>
              <a:t>Ножницы</a:t>
            </a:r>
          </a:p>
          <a:p>
            <a:r>
              <a:rPr lang="ru-RU" b="1" dirty="0" smtClean="0">
                <a:latin typeface="Calibri" pitchFamily="34" charset="0"/>
              </a:rPr>
              <a:t>Карандаш</a:t>
            </a:r>
          </a:p>
          <a:p>
            <a:r>
              <a:rPr lang="ru-RU" b="1" dirty="0" smtClean="0">
                <a:latin typeface="Calibri" pitchFamily="34" charset="0"/>
              </a:rPr>
              <a:t>Мел</a:t>
            </a:r>
          </a:p>
          <a:p>
            <a:r>
              <a:rPr lang="ru-RU" b="1" dirty="0" smtClean="0">
                <a:latin typeface="Calibri" pitchFamily="34" charset="0"/>
              </a:rPr>
              <a:t>Иголка</a:t>
            </a:r>
          </a:p>
          <a:p>
            <a:r>
              <a:rPr lang="ru-RU" b="1" dirty="0" smtClean="0">
                <a:latin typeface="Calibri" pitchFamily="34" charset="0"/>
              </a:rPr>
              <a:t>Магнит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181201_085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14488"/>
            <a:ext cx="4196735" cy="46047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Детали игрушек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20181201_094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785926"/>
            <a:ext cx="3550850" cy="43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Выкраивание деталей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0181201_09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357298"/>
            <a:ext cx="4576372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Оформление деталей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0181130_174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9615" y="1447800"/>
            <a:ext cx="6150320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Соединение деталей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0181130_181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8451" y="1447800"/>
            <a:ext cx="3532647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Готовая игрушка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0181130_183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704" y="1447800"/>
            <a:ext cx="4152142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733</TotalTime>
  <Words>97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Изготовление новогодних игрушек из фетра</vt:lpstr>
      <vt:lpstr>Фетр – это сорт плотного войлока, полученный путем валяния пуха зайца, кролика или овечьей шерсти. </vt:lpstr>
      <vt:lpstr>Материалы</vt:lpstr>
      <vt:lpstr>Инструменты</vt:lpstr>
      <vt:lpstr>Детали игрушек </vt:lpstr>
      <vt:lpstr>Выкраивание деталей</vt:lpstr>
      <vt:lpstr>Оформление деталей</vt:lpstr>
      <vt:lpstr>Соединение деталей</vt:lpstr>
      <vt:lpstr>Готовая игрушка</vt:lpstr>
      <vt:lpstr>Комплект игрушек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Igor</cp:lastModifiedBy>
  <cp:revision>76</cp:revision>
  <dcterms:created xsi:type="dcterms:W3CDTF">2013-11-10T03:26:06Z</dcterms:created>
  <dcterms:modified xsi:type="dcterms:W3CDTF">2018-12-05T20:13:50Z</dcterms:modified>
</cp:coreProperties>
</file>