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28662" y="3571876"/>
            <a:ext cx="7500958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абота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Арутюняна </a:t>
            </a:r>
            <a:r>
              <a:rPr kumimoji="0" lang="ru-RU" sz="3600" b="1" i="1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Арсе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«Гимназия №50»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Нижнего Новгорода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71934" y="1928802"/>
            <a:ext cx="4857784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приготовления поросёнка, </a:t>
            </a:r>
            <a:endParaRPr lang="ru-RU" sz="32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 использовал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пару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носков, пуговицы, </a:t>
            </a:r>
            <a:endParaRPr lang="ru-RU" sz="32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ru-RU" sz="32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синтепон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нитки.</a:t>
            </a:r>
          </a:p>
        </p:txBody>
      </p:sp>
      <p:pic>
        <p:nvPicPr>
          <p:cNvPr id="6" name="Рисунок 5" descr="арутюня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21499" y="1678797"/>
            <a:ext cx="4857752" cy="364331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500306"/>
            <a:ext cx="4143372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одного носка я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сделал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ноги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руки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туловище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endParaRPr lang="ru-RU" sz="32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другого голову и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шарф.</a:t>
            </a:r>
            <a:endParaRPr lang="ru-RU" sz="3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арутюнян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265417" y="1378130"/>
            <a:ext cx="5310189" cy="398264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500702"/>
            <a:ext cx="785818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внутрь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положил </a:t>
            </a:r>
            <a:r>
              <a:rPr lang="ru-RU" sz="32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синтепон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Пришил пятачок.</a:t>
            </a:r>
            <a:endParaRPr lang="ru-RU" sz="3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арутюнян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26188" y="1131078"/>
            <a:ext cx="4476781" cy="3357586"/>
          </a:xfrm>
          <a:prstGeom prst="rect">
            <a:avLst/>
          </a:prstGeom>
        </p:spPr>
      </p:pic>
      <p:pic>
        <p:nvPicPr>
          <p:cNvPr id="5" name="Рисунок 4" descr="арутюнян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566372" y="1156331"/>
            <a:ext cx="4496820" cy="337261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62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176319"/>
            <a:ext cx="3779072" cy="503876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643438" y="1683143"/>
            <a:ext cx="4286280" cy="4031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 пришил чёрные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пуговицы вместо глаз, </a:t>
            </a:r>
            <a:endParaRPr lang="ru-RU" sz="32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две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белые на тело,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пришил ушки, хвостик,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завязал пояс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чёрной нитки. </a:t>
            </a:r>
            <a:endParaRPr lang="ru-RU" sz="32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6306.JPG"/>
          <p:cNvPicPr>
            <a:picLocks noChangeAspect="1"/>
          </p:cNvPicPr>
          <p:nvPr/>
        </p:nvPicPr>
        <p:blipFill>
          <a:blip r:embed="rId2" cstate="print"/>
          <a:srcRect l="5671" r="3592" b="6427"/>
          <a:stretch>
            <a:fillRect/>
          </a:stretch>
        </p:blipFill>
        <p:spPr>
          <a:xfrm>
            <a:off x="5072066" y="714356"/>
            <a:ext cx="3792708" cy="521497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714348" y="4429132"/>
            <a:ext cx="4572000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меня получился веселый поросёнок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endParaRPr lang="ru-RU" sz="32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новым годом!!!</a:t>
            </a:r>
          </a:p>
        </p:txBody>
      </p:sp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3" cstate="print"/>
          <a:srcRect l="19737" r="18421"/>
          <a:stretch>
            <a:fillRect/>
          </a:stretch>
        </p:blipFill>
        <p:spPr>
          <a:xfrm flipH="1">
            <a:off x="1357290" y="785794"/>
            <a:ext cx="1500198" cy="242584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87</Words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</cp:revision>
  <dcterms:modified xsi:type="dcterms:W3CDTF">2018-12-10T17:54:50Z</dcterms:modified>
</cp:coreProperties>
</file>