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60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1371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C7F48-93F2-4A88-A8D0-CE2609B158D6}" v="5" dt="2018-11-26T10:53:12.114"/>
    <p1510:client id="{E52E11F8-744C-498B-A9D1-46683393EA8D}" v="1" dt="2018-11-26T13:41:46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374db742aa27802d" providerId="Windows Live" clId="Web-{5B2C7F48-93F2-4A88-A8D0-CE2609B158D6}"/>
    <pc:docChg chg="addSld modSld sldOrd modMainMaster">
      <pc:chgData name="Гость" userId="374db742aa27802d" providerId="Windows Live" clId="Web-{5B2C7F48-93F2-4A88-A8D0-CE2609B158D6}" dt="2018-11-26T13:24:17.892" v="290" actId="14100"/>
      <pc:docMkLst>
        <pc:docMk/>
      </pc:docMkLst>
      <pc:sldChg chg="delSp modSp mod modTransition setBg modClrScheme modAnim chgLayout">
        <pc:chgData name="Гость" userId="374db742aa27802d" providerId="Windows Live" clId="Web-{5B2C7F48-93F2-4A88-A8D0-CE2609B158D6}" dt="2018-11-26T11:20:51.208" v="279"/>
        <pc:sldMkLst>
          <pc:docMk/>
          <pc:sldMk cId="1351651579" sldId="256"/>
        </pc:sldMkLst>
        <pc:spChg chg="mod ord">
          <ac:chgData name="Гость" userId="374db742aa27802d" providerId="Windows Live" clId="Web-{5B2C7F48-93F2-4A88-A8D0-CE2609B158D6}" dt="2018-11-26T10:38:38.519" v="56" actId="20577"/>
          <ac:spMkLst>
            <pc:docMk/>
            <pc:sldMk cId="1351651579" sldId="256"/>
            <ac:spMk id="2" creationId="{00000000-0000-0000-0000-000000000000}"/>
          </ac:spMkLst>
        </pc:spChg>
        <pc:spChg chg="del mod">
          <ac:chgData name="Гость" userId="374db742aa27802d" providerId="Windows Live" clId="Web-{5B2C7F48-93F2-4A88-A8D0-CE2609B158D6}" dt="2018-11-26T10:23:19.392" v="20"/>
          <ac:spMkLst>
            <pc:docMk/>
            <pc:sldMk cId="1351651579" sldId="256"/>
            <ac:spMk id="3" creationId="{00000000-0000-0000-0000-000000000000}"/>
          </ac:spMkLst>
        </pc:spChg>
        <pc:picChg chg="del mod">
          <ac:chgData name="Гость" userId="374db742aa27802d" providerId="Windows Live" clId="Web-{5B2C7F48-93F2-4A88-A8D0-CE2609B158D6}" dt="2018-11-26T10:22:39.672" v="18"/>
          <ac:picMkLst>
            <pc:docMk/>
            <pc:sldMk cId="1351651579" sldId="256"/>
            <ac:picMk id="4" creationId="{B75965FB-3E3D-48EE-98FA-D8685A035389}"/>
          </ac:picMkLst>
        </pc:picChg>
      </pc:sldChg>
      <pc:sldChg chg="addSp delSp modSp new mod modTransition setBg modClrScheme chgLayout">
        <pc:chgData name="Гость" userId="374db742aa27802d" providerId="Windows Live" clId="Web-{5B2C7F48-93F2-4A88-A8D0-CE2609B158D6}" dt="2018-11-26T11:20:21.879" v="276"/>
        <pc:sldMkLst>
          <pc:docMk/>
          <pc:sldMk cId="359025200" sldId="257"/>
        </pc:sldMkLst>
        <pc:spChg chg="add del mod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2" creationId="{71C8DBAB-FC03-4F89-AD0F-C163862545DA}"/>
          </ac:spMkLst>
        </pc:spChg>
        <pc:spChg chg="add mod ord">
          <ac:chgData name="Гость" userId="374db742aa27802d" providerId="Windows Live" clId="Web-{5B2C7F48-93F2-4A88-A8D0-CE2609B158D6}" dt="2018-11-26T11:16:10.812" v="271" actId="20577"/>
          <ac:spMkLst>
            <pc:docMk/>
            <pc:sldMk cId="359025200" sldId="257"/>
            <ac:spMk id="3" creationId="{E39CAA1C-04DF-4F2E-B4A6-145D5DFA6CF9}"/>
          </ac:spMkLst>
        </pc:spChg>
        <pc:spChg chg="add mod ord">
          <ac:chgData name="Гость" userId="374db742aa27802d" providerId="Windows Live" clId="Web-{5B2C7F48-93F2-4A88-A8D0-CE2609B158D6}" dt="2018-11-26T10:55:53.273" v="80"/>
          <ac:spMkLst>
            <pc:docMk/>
            <pc:sldMk cId="359025200" sldId="257"/>
            <ac:spMk id="4" creationId="{75827AD5-8A88-4895-A433-C7E8431C7885}"/>
          </ac:spMkLst>
        </pc:spChg>
        <pc:spChg chg="add del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5" creationId="{6DB7ADBC-26DA-450D-A8BF-E1ACCB46639C}"/>
          </ac:spMkLst>
        </pc:spChg>
        <pc:spChg chg="add del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6" creationId="{5692FB99-428A-4151-9665-80E56EF03D76}"/>
          </ac:spMkLst>
        </pc:spChg>
        <pc:spChg chg="add mod ord">
          <ac:chgData name="Гость" userId="374db742aa27802d" providerId="Windows Live" clId="Web-{5B2C7F48-93F2-4A88-A8D0-CE2609B158D6}" dt="2018-11-26T11:14:56.248" v="261" actId="20577"/>
          <ac:spMkLst>
            <pc:docMk/>
            <pc:sldMk cId="359025200" sldId="257"/>
            <ac:spMk id="7" creationId="{53D4BDC8-BD1E-4AD2-99CD-057A561BD61A}"/>
          </ac:spMkLst>
        </pc:spChg>
        <pc:spChg chg="add del">
          <ac:chgData name="Гость" userId="374db742aa27802d" providerId="Windows Live" clId="Web-{5B2C7F48-93F2-4A88-A8D0-CE2609B158D6}" dt="2018-11-26T10:54:15.146" v="75"/>
          <ac:spMkLst>
            <pc:docMk/>
            <pc:sldMk cId="359025200" sldId="257"/>
            <ac:spMk id="8" creationId="{23962611-DFD5-4092-AAFD-559E3DFCE2C9}"/>
          </ac:spMkLst>
        </pc:spChg>
        <pc:spChg chg="add del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12" creationId="{5E3C0EDB-60D3-4CEF-8B80-C6D01E08DEC2}"/>
          </ac:spMkLst>
        </pc:spChg>
        <pc:spChg chg="add del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14" creationId="{4B306978-A26E-4AC4-9EAA-BD29BD476A4F}"/>
          </ac:spMkLst>
        </pc:spChg>
        <pc:spChg chg="add del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16" creationId="{40C269CE-FB56-4D68-8CFB-1CFD5F350518}"/>
          </ac:spMkLst>
        </pc:spChg>
        <pc:spChg chg="add del">
          <ac:chgData name="Гость" userId="374db742aa27802d" providerId="Windows Live" clId="Web-{5B2C7F48-93F2-4A88-A8D0-CE2609B158D6}" dt="2018-11-26T10:54:24.162" v="77"/>
          <ac:spMkLst>
            <pc:docMk/>
            <pc:sldMk cId="359025200" sldId="257"/>
            <ac:spMk id="18" creationId="{A6ED7E7F-75F7-4581-A930-C4DEBC2A8419}"/>
          </ac:spMkLst>
        </pc:spChg>
        <pc:picChg chg="add del">
          <ac:chgData name="Гость" userId="374db742aa27802d" providerId="Windows Live" clId="Web-{5B2C7F48-93F2-4A88-A8D0-CE2609B158D6}" dt="2018-11-26T10:54:15.146" v="75"/>
          <ac:picMkLst>
            <pc:docMk/>
            <pc:sldMk cId="359025200" sldId="257"/>
            <ac:picMk id="10" creationId="{2270F1FA-0425-408F-9861-80BF5AFB276D}"/>
          </ac:picMkLst>
        </pc:picChg>
      </pc:sldChg>
      <pc:sldChg chg="addSp modSp new ord">
        <pc:chgData name="Гость" userId="374db742aa27802d" providerId="Windows Live" clId="Web-{5B2C7F48-93F2-4A88-A8D0-CE2609B158D6}" dt="2018-11-26T13:24:17.892" v="290" actId="14100"/>
        <pc:sldMkLst>
          <pc:docMk/>
          <pc:sldMk cId="1167752530" sldId="258"/>
        </pc:sldMkLst>
        <pc:picChg chg="add mod">
          <ac:chgData name="Гость" userId="374db742aa27802d" providerId="Windows Live" clId="Web-{5B2C7F48-93F2-4A88-A8D0-CE2609B158D6}" dt="2018-11-26T13:24:17.892" v="290" actId="14100"/>
          <ac:picMkLst>
            <pc:docMk/>
            <pc:sldMk cId="1167752530" sldId="258"/>
            <ac:picMk id="2" creationId="{ABC16625-79AA-4F04-ACE1-69E0FBC8FDE8}"/>
          </ac:picMkLst>
        </pc:picChg>
      </pc:sldChg>
      <pc:sldMasterChg chg="modTransition modSldLayout">
        <pc:chgData name="Гость" userId="374db742aa27802d" providerId="Windows Live" clId="Web-{5B2C7F48-93F2-4A88-A8D0-CE2609B158D6}" dt="2018-11-26T10:49:59.688" v="61"/>
        <pc:sldMasterMkLst>
          <pc:docMk/>
          <pc:sldMasterMk cId="467783839" sldId="2147483750"/>
        </pc:sldMasterMkLst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1455761119" sldId="2147483751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692183830" sldId="2147483752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2356588200" sldId="2147483753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4220312681" sldId="2147483754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1577449965" sldId="2147483755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2190080211" sldId="2147483756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1545763829" sldId="2147483757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4008308642" sldId="2147483758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3328074026" sldId="2147483759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2288601919" sldId="2147483760"/>
          </pc:sldLayoutMkLst>
        </pc:sldLayoutChg>
        <pc:sldLayoutChg chg="modTransition">
          <pc:chgData name="Гость" userId="374db742aa27802d" providerId="Windows Live" clId="Web-{5B2C7F48-93F2-4A88-A8D0-CE2609B158D6}" dt="2018-11-26T10:49:59.688" v="61"/>
          <pc:sldLayoutMkLst>
            <pc:docMk/>
            <pc:sldMasterMk cId="467783839" sldId="2147483750"/>
            <pc:sldLayoutMk cId="2130054760" sldId="2147483761"/>
          </pc:sldLayoutMkLst>
        </pc:sldLayoutChg>
      </pc:sldMasterChg>
    </pc:docChg>
  </pc:docChgLst>
  <pc:docChgLst>
    <pc:chgData name="Guest User" userId="374db742aa27802d" providerId="Windows Live" clId="Web-{3BA347F8-8D00-49F6-A684-0A4CB7C54448}"/>
    <pc:docChg chg="modSld">
      <pc:chgData name="Guest User" userId="374db742aa27802d" providerId="Windows Live" clId="Web-{3BA347F8-8D00-49F6-A684-0A4CB7C54448}" dt="2018-11-26T10:12:03.172" v="84" actId="20577"/>
      <pc:docMkLst>
        <pc:docMk/>
      </pc:docMkLst>
      <pc:sldChg chg="addSp modSp addAnim modAnim">
        <pc:chgData name="Guest User" userId="374db742aa27802d" providerId="Windows Live" clId="Web-{3BA347F8-8D00-49F6-A684-0A4CB7C54448}" dt="2018-11-26T10:12:03.172" v="84" actId="20577"/>
        <pc:sldMkLst>
          <pc:docMk/>
          <pc:sldMk cId="1351651579" sldId="256"/>
        </pc:sldMkLst>
        <pc:spChg chg="mod">
          <ac:chgData name="Guest User" userId="374db742aa27802d" providerId="Windows Live" clId="Web-{3BA347F8-8D00-49F6-A684-0A4CB7C54448}" dt="2018-11-26T10:12:03.172" v="84" actId="20577"/>
          <ac:spMkLst>
            <pc:docMk/>
            <pc:sldMk cId="1351651579" sldId="256"/>
            <ac:spMk id="2" creationId="{00000000-0000-0000-0000-000000000000}"/>
          </ac:spMkLst>
        </pc:spChg>
        <pc:picChg chg="add mod ord">
          <ac:chgData name="Guest User" userId="374db742aa27802d" providerId="Windows Live" clId="Web-{3BA347F8-8D00-49F6-A684-0A4CB7C54448}" dt="2018-11-26T10:06:51.762" v="58" actId="1076"/>
          <ac:picMkLst>
            <pc:docMk/>
            <pc:sldMk cId="1351651579" sldId="256"/>
            <ac:picMk id="4" creationId="{B75965FB-3E3D-48EE-98FA-D8685A035389}"/>
          </ac:picMkLst>
        </pc:picChg>
      </pc:sldChg>
    </pc:docChg>
  </pc:docChgLst>
  <pc:docChgLst>
    <pc:chgData name="Гость" userId="374db742aa27802d" providerId="Windows Live" clId="Web-{E52E11F8-744C-498B-A9D1-46683393EA8D}"/>
    <pc:docChg chg="modSld">
      <pc:chgData name="Гость" userId="374db742aa27802d" providerId="Windows Live" clId="Web-{E52E11F8-744C-498B-A9D1-46683393EA8D}" dt="2018-11-26T13:43:03.864" v="34" actId="20577"/>
      <pc:docMkLst>
        <pc:docMk/>
      </pc:docMkLst>
      <pc:sldChg chg="addSp delSp modSp">
        <pc:chgData name="Гость" userId="374db742aa27802d" providerId="Windows Live" clId="Web-{E52E11F8-744C-498B-A9D1-46683393EA8D}" dt="2018-11-26T13:42:31.173" v="32" actId="20577"/>
        <pc:sldMkLst>
          <pc:docMk/>
          <pc:sldMk cId="359025200" sldId="257"/>
        </pc:sldMkLst>
        <pc:spChg chg="mod">
          <ac:chgData name="Гость" userId="374db742aa27802d" providerId="Windows Live" clId="Web-{E52E11F8-744C-498B-A9D1-46683393EA8D}" dt="2018-11-26T13:39:15.841" v="19" actId="20577"/>
          <ac:spMkLst>
            <pc:docMk/>
            <pc:sldMk cId="359025200" sldId="257"/>
            <ac:spMk id="3" creationId="{E39CAA1C-04DF-4F2E-B4A6-145D5DFA6CF9}"/>
          </ac:spMkLst>
        </pc:spChg>
        <pc:spChg chg="del">
          <ac:chgData name="Гость" userId="374db742aa27802d" providerId="Windows Live" clId="Web-{E52E11F8-744C-498B-A9D1-46683393EA8D}" dt="2018-11-26T13:36:15.976" v="0"/>
          <ac:spMkLst>
            <pc:docMk/>
            <pc:sldMk cId="359025200" sldId="257"/>
            <ac:spMk id="4" creationId="{75827AD5-8A88-4895-A433-C7E8431C7885}"/>
          </ac:spMkLst>
        </pc:spChg>
        <pc:spChg chg="mod">
          <ac:chgData name="Гость" userId="374db742aa27802d" providerId="Windows Live" clId="Web-{E52E11F8-744C-498B-A9D1-46683393EA8D}" dt="2018-11-26T13:42:31.173" v="32" actId="20577"/>
          <ac:spMkLst>
            <pc:docMk/>
            <pc:sldMk cId="359025200" sldId="257"/>
            <ac:spMk id="7" creationId="{53D4BDC8-BD1E-4AD2-99CD-057A561BD61A}"/>
          </ac:spMkLst>
        </pc:spChg>
        <pc:picChg chg="add mod ord">
          <ac:chgData name="Гость" userId="374db742aa27802d" providerId="Windows Live" clId="Web-{E52E11F8-744C-498B-A9D1-46683393EA8D}" dt="2018-11-26T13:39:32.341" v="25" actId="1076"/>
          <ac:picMkLst>
            <pc:docMk/>
            <pc:sldMk cId="359025200" sldId="257"/>
            <ac:picMk id="5" creationId="{B972F907-B963-4B40-833D-42D5D0C754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68701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22744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47745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03105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50893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9738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95487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16170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95568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71196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82908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 spd="med" advClick="0" advTm="9000"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oRik\Downloads\1_Novogodnyaya_melodiya_-_Novogodnyaya_melodiy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Rik\Downloads\1_Novogodnyaya_melodiya_-_Novogodnyaya_melodiya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Rik\Downloads\1_Novogodnyaya_melodiya_-_Novogodnyaya_melodiy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Rik\Downloads\1_Novogodnyaya_melodiya_-_Novogodnyaya_melodiy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7730" y="1803042"/>
            <a:ext cx="11642500" cy="4778062"/>
          </a:xfr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10414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2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Номинация: «Новогодний </a:t>
            </a:r>
            <a:r>
              <a:rPr lang="en-US" sz="52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52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сувенир»</a:t>
            </a:r>
            <a:endParaRPr lang="ru-RU" sz="52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</a:pPr>
            <a:endParaRPr lang="ru-RU" sz="105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</a:pPr>
            <a:r>
              <a:rPr lang="ru-RU" sz="5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Название работы: Хрюшка </a:t>
            </a:r>
            <a:r>
              <a:rPr lang="ru-RU" sz="5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Фруля</a:t>
            </a:r>
            <a:endParaRPr lang="ru-RU" sz="54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выполнили</a:t>
            </a: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  <a:r>
              <a:rPr lang="ru-RU" sz="2000" b="1" i="1" dirty="0" err="1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Мизгирева</a:t>
            </a: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Елена Александровна и </a:t>
            </a:r>
            <a:r>
              <a:rPr lang="ru-RU" sz="2000" b="1" i="1" dirty="0" err="1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Мизгирева</a:t>
            </a: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Виктория, ученица 2 А класса 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«Школа № 12 с углубленным изучением предметов </a:t>
            </a:r>
            <a:r>
              <a:rPr lang="ru-RU" sz="2000" b="1" i="1" dirty="0" err="1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им.Е.П.Шнитникова</a:t>
            </a: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Руководитель: </a:t>
            </a:r>
            <a:r>
              <a:rPr lang="ru-RU" sz="2000" b="1" i="1" dirty="0" err="1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Гудова</a:t>
            </a: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Ирина Владимировна</a:t>
            </a:r>
          </a:p>
          <a:p>
            <a:endParaRPr lang="ru-RU" sz="2000" b="1" i="1" dirty="0" smtClean="0">
              <a:solidFill>
                <a:srgbClr val="000066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2018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37" y="3729037"/>
            <a:ext cx="9525" cy="952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11369" y="579550"/>
            <a:ext cx="10663707" cy="203486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1_Novogodnyaya_melodiya_-_Novogodnyaya_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137006" y="6001555"/>
            <a:ext cx="1054994" cy="10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3260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894" y="1729341"/>
            <a:ext cx="3734872" cy="4774490"/>
          </a:xfrm>
          <a:effectLst>
            <a:softEdge rad="317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_20181125_234000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220" y="1683669"/>
            <a:ext cx="3677739" cy="4903651"/>
          </a:xfrm>
          <a:effectLst>
            <a:softEdge rad="317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8: Отрезанную часть пятки складываем пополам и разрезаем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127" y="180304"/>
            <a:ext cx="11145104" cy="1511018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9: Две половинки пятки прошиваем по краю с изнаночной стороны и выворачиваем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48" y="1417173"/>
            <a:ext cx="4166653" cy="5202567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127" y="180304"/>
            <a:ext cx="11145104" cy="1511018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10: Два ушка пришиваем к туловищу хрюшки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1" y="1916941"/>
            <a:ext cx="7018985" cy="467932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127" y="180304"/>
            <a:ext cx="11145104" cy="1511018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11: Пришиваем к мордочке хрюшки две пуговицы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610" y="1841679"/>
            <a:ext cx="7131876" cy="475458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  <a:softEdge rad="63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127" y="180304"/>
            <a:ext cx="11145104" cy="1511018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12: Приклеиваем к туловищу глазки или пришиваем черные пуговицы –  получается хрюшка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610" y="1841679"/>
            <a:ext cx="7131876" cy="475458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127" y="180304"/>
            <a:ext cx="11145104" cy="1511018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13:  Если пришить к туловищу ленточку, то получится красивый хвостик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063" y="1738648"/>
            <a:ext cx="7286423" cy="485761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127" y="180304"/>
            <a:ext cx="11145104" cy="1511018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14: Хрюшка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Фруля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готова, можно декорировать её бантами и бусинками.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063" y="1738648"/>
            <a:ext cx="7286422" cy="485761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Editor_20181127_22100596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479" y="1508672"/>
            <a:ext cx="4344547" cy="4941922"/>
          </a:xfrm>
          <a:effectLst>
            <a:glow rad="63500">
              <a:schemeClr val="accent2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9369" y="185456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годом!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2851" y="0"/>
            <a:ext cx="14878050" cy="8368903"/>
          </a:xfrm>
          <a:prstGeom prst="rect">
            <a:avLst/>
          </a:prstGeom>
          <a:effectLst>
            <a:glow rad="558800">
              <a:schemeClr val="accent1">
                <a:alpha val="71000"/>
              </a:schemeClr>
            </a:glow>
            <a:softEdge rad="127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39CAA1C-04DF-4F2E-B4A6-145D5DFA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01" y="238928"/>
            <a:ext cx="11337400" cy="963828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изготовления хрюшки понадобится: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8" name="Объект 5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80" y="1583097"/>
            <a:ext cx="7366489" cy="4909735"/>
          </a:xfrm>
          <a:effectLst>
            <a:outerShdw blurRad="50800" dist="38100" dir="2100000" algn="tl" rotWithShape="0">
              <a:prstClr val="black">
                <a:alpha val="40000"/>
              </a:prstClr>
            </a:outerShdw>
            <a:reflection blurRad="927100" stA="45000" endPos="65000" dist="50800" dir="5400000" sy="-100000" algn="bl" rotWithShape="0"/>
            <a:softEdge rad="177800"/>
          </a:effec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3D4BDC8-BD1E-4AD2-99CD-057A561BD61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991061" y="1789043"/>
            <a:ext cx="3779296" cy="4412974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цветной носок</a:t>
            </a:r>
          </a:p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синтепон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(поролон, вата, лоскуты или крупа)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пуговицы для носа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пуговицы для глаз или пластмассовые глаза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ножницы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иголка с ниткой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1_Novogodnyaya_melodiya_-_Novogodnyaya_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020260" y="6705600"/>
            <a:ext cx="304800" cy="304800"/>
          </a:xfrm>
          <a:prstGeom prst="rect">
            <a:avLst/>
          </a:prstGeom>
        </p:spPr>
      </p:pic>
      <p:pic>
        <p:nvPicPr>
          <p:cNvPr id="8" name="1_Novogodnyaya_melodiya_-_Novogodnyaya_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2476922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5200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0005" y="0"/>
            <a:ext cx="11165983" cy="1383957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1: Плотно набиваем носок наполнителем до изгиба пятки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624" y="1414849"/>
            <a:ext cx="7526985" cy="5016843"/>
          </a:xfrm>
          <a:effectLst>
            <a:softEdge rad="317500"/>
          </a:effectLst>
        </p:spPr>
      </p:pic>
      <p:pic>
        <p:nvPicPr>
          <p:cNvPr id="7" name="1_Novogodnyaya_melodiya_-_Novogodnyaya_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57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51520" cy="997658"/>
          </a:xfrm>
          <a:gradFill flip="none" rotWithShape="1">
            <a:gsLst>
              <a:gs pos="8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alpha val="96000"/>
                  <a:lumMod val="26000"/>
                  <a:lumOff val="74000"/>
                </a:schemeClr>
              </a:gs>
            </a:gsLst>
            <a:lin ang="2700000" scaled="1"/>
            <a:tileRect/>
          </a:gradFill>
          <a:effectLst>
            <a:softEdge rad="10160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Этап 2: Отрезаем нижнюю часть носка до уровня пятки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784" y="2094899"/>
            <a:ext cx="7011719" cy="4674479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051572144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5701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55" y="2629429"/>
            <a:ext cx="5734328" cy="3822886"/>
          </a:xfrm>
          <a:effectLst>
            <a:softEdge rad="6350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20181125_23180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683" y="2750907"/>
            <a:ext cx="3458800" cy="3701407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8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alpha val="96000"/>
                  <a:lumMod val="26000"/>
                  <a:lumOff val="74000"/>
                </a:schemeClr>
              </a:gs>
            </a:gsLst>
            <a:lin ang="2700000" scaled="1"/>
            <a:tileRect/>
          </a:gradFill>
          <a:effectLst>
            <a:softEdge rad="1016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3: При помощи иголки с ниткой затягиваем кромку носка и зашиваем, это будет туловище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572144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0005" y="0"/>
            <a:ext cx="11165983" cy="1383957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4: От верхней части носка отрезаем пятку, из неё впоследствии изготовим ушки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58" y="1755171"/>
            <a:ext cx="7296856" cy="4864570"/>
          </a:xfrm>
          <a:effectLst>
            <a:softEdge rad="317500"/>
          </a:effectLst>
        </p:spPr>
      </p:pic>
      <p:pic>
        <p:nvPicPr>
          <p:cNvPr id="7" name="1_Novogodnyaya_melodiya_-_Novogodnyaya_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0005" y="0"/>
            <a:ext cx="11165983" cy="1383957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5: Верхнюю часть носка надеваем на туловище хрюшки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58" y="1755171"/>
            <a:ext cx="7296855" cy="486457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0005" y="0"/>
            <a:ext cx="11165983" cy="1383957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6: Добавляем наполнитель, формируем ножки и подшиваем их нитками, чтобы наполнитель не съезжал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58" y="1755171"/>
            <a:ext cx="7296855" cy="486457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1"/>
            <a:ext cx="12215540" cy="6871241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0005" y="0"/>
            <a:ext cx="11165983" cy="1383957"/>
          </a:xfrm>
          <a:gradFill>
            <a:gsLst>
              <a:gs pos="4000">
                <a:schemeClr val="accent2">
                  <a:lumMod val="5000"/>
                  <a:lumOff val="95000"/>
                </a:schemeClr>
              </a:gs>
              <a:gs pos="6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 7: Зашиваем верхнюю часть носка, надетую на туловище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58" y="1755171"/>
            <a:ext cx="7296855" cy="4323657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673388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546</TotalTime>
  <Words>252</Words>
  <Application>Microsoft Office PowerPoint</Application>
  <PresentationFormat>Широкоэкранный</PresentationFormat>
  <Paragraphs>32</Paragraphs>
  <Slides>17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Unicode MS</vt:lpstr>
      <vt:lpstr>Calibri</vt:lpstr>
      <vt:lpstr>Calibri Light</vt:lpstr>
      <vt:lpstr>Wingdings 2</vt:lpstr>
      <vt:lpstr>HDOfficeLightV0</vt:lpstr>
      <vt:lpstr>  </vt:lpstr>
      <vt:lpstr>Для изготовления хрюшки понадобится:</vt:lpstr>
      <vt:lpstr>Этап 1: Плотно набиваем носок наполнителем до изгиба пятки </vt:lpstr>
      <vt:lpstr>Этап 2: Отрезаем нижнюю часть носка до уровня пятки  </vt:lpstr>
      <vt:lpstr>Этап 3: При помощи иголки с ниткой затягиваем кромку носка и зашиваем, это будет туловище</vt:lpstr>
      <vt:lpstr>Этап 4: От верхней части носка отрезаем пятку, из неё впоследствии изготовим ушки</vt:lpstr>
      <vt:lpstr>Этап 5: Верхнюю часть носка надеваем на туловище хрюшки</vt:lpstr>
      <vt:lpstr>Этап 6: Добавляем наполнитель, формируем ножки и подшиваем их нитками, чтобы наполнитель не съезжал</vt:lpstr>
      <vt:lpstr>Этап 7: Зашиваем верхнюю часть носка, надетую на туловище</vt:lpstr>
      <vt:lpstr>Этап 8: Отрезанную часть пятки складываем пополам и разрезаем </vt:lpstr>
      <vt:lpstr>Этап 9: Две половинки пятки прошиваем по краю с изнаночной стороны и выворачиваем</vt:lpstr>
      <vt:lpstr>Этап 10: Два ушка пришиваем к туловищу хрюшки</vt:lpstr>
      <vt:lpstr>Этап 11: Пришиваем к мордочке хрюшки две пуговицы </vt:lpstr>
      <vt:lpstr>Этап 12: Приклеиваем к туловищу глазки или пришиваем черные пуговицы –  получается хрюшка </vt:lpstr>
      <vt:lpstr>Этап 13:  Если пришить к туловищу ленточку, то получится красивый хвостик  </vt:lpstr>
      <vt:lpstr>Этап 14: Хрюшка Фруля готова, можно декорировать её бантами и бусинками.  </vt:lpstr>
      <vt:lpstr>С Новым годом!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созданию новогоднего сувенира  Хрюша "Фруля"</dc:title>
  <dc:creator>Мизгирёва Елена. Александровна</dc:creator>
  <cp:lastModifiedBy>User</cp:lastModifiedBy>
  <cp:revision>245</cp:revision>
  <dcterms:created xsi:type="dcterms:W3CDTF">2012-07-30T23:42:41Z</dcterms:created>
  <dcterms:modified xsi:type="dcterms:W3CDTF">2018-12-07T10:20:27Z</dcterms:modified>
</cp:coreProperties>
</file>