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A33D2C-B99B-4DCB-8082-335D64AE9903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0D7E1C-0A78-4038-BF6A-57BF51476C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559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72563-2F7D-4D01-83E6-832C9BA34AEB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FA93F-59F3-48C9-A45A-EEF3BE5401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284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72563-2F7D-4D01-83E6-832C9BA34AEB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FA93F-59F3-48C9-A45A-EEF3BE5401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49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72563-2F7D-4D01-83E6-832C9BA34AEB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FA93F-59F3-48C9-A45A-EEF3BE5401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332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72563-2F7D-4D01-83E6-832C9BA34AEB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FA93F-59F3-48C9-A45A-EEF3BE5401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716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72563-2F7D-4D01-83E6-832C9BA34AEB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FA93F-59F3-48C9-A45A-EEF3BE5401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600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72563-2F7D-4D01-83E6-832C9BA34AEB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FA93F-59F3-48C9-A45A-EEF3BE5401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244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72563-2F7D-4D01-83E6-832C9BA34AEB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FA93F-59F3-48C9-A45A-EEF3BE5401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238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72563-2F7D-4D01-83E6-832C9BA34AEB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FA93F-59F3-48C9-A45A-EEF3BE5401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434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72563-2F7D-4D01-83E6-832C9BA34AEB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FA93F-59F3-48C9-A45A-EEF3BE5401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80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72563-2F7D-4D01-83E6-832C9BA34AEB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FA93F-59F3-48C9-A45A-EEF3BE5401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734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72563-2F7D-4D01-83E6-832C9BA34AEB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FA93F-59F3-48C9-A45A-EEF3BE5401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996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72563-2F7D-4D01-83E6-832C9BA34AEB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FA93F-59F3-48C9-A45A-EEF3BE5401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154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" y="0"/>
            <a:ext cx="913182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9810" y="1982450"/>
            <a:ext cx="72728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Новогодний сувенир</a:t>
            </a:r>
          </a:p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«Мышка»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50162" y="404664"/>
            <a:ext cx="5222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ДО Центр внешкольной работы «Ровесник»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76256" y="4346520"/>
            <a:ext cx="207364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Выполнила : </a:t>
            </a:r>
          </a:p>
          <a:p>
            <a:r>
              <a:rPr lang="ru-RU" dirty="0" err="1" smtClean="0">
                <a:solidFill>
                  <a:srgbClr val="0070C0"/>
                </a:solidFill>
              </a:rPr>
              <a:t>Гадалова</a:t>
            </a:r>
            <a:r>
              <a:rPr lang="ru-RU" dirty="0" smtClean="0">
                <a:solidFill>
                  <a:srgbClr val="0070C0"/>
                </a:solidFill>
              </a:rPr>
              <a:t> Ксения.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Педагог: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Горохова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 Ирина Викторовна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178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057" y="-126252"/>
            <a:ext cx="9299934" cy="698425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76455">
            <a:off x="3095232" y="2075331"/>
            <a:ext cx="5780472" cy="43353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Пятно 2 7"/>
          <p:cNvSpPr/>
          <p:nvPr/>
        </p:nvSpPr>
        <p:spPr>
          <a:xfrm>
            <a:off x="251520" y="0"/>
            <a:ext cx="6696744" cy="2708920"/>
          </a:xfrm>
          <a:prstGeom prst="irregularSeal2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002060"/>
                </a:solidFill>
              </a:rPr>
              <a:t>Я сделала такие сувениры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всем своим друзьям 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И хочу чтобы «Мышки»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принесли удачу в </a:t>
            </a:r>
            <a:r>
              <a:rPr lang="ru-RU" smtClean="0">
                <a:solidFill>
                  <a:srgbClr val="002060"/>
                </a:solidFill>
              </a:rPr>
              <a:t>Новом году!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948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Пятно 2 5"/>
          <p:cNvSpPr/>
          <p:nvPr/>
        </p:nvSpPr>
        <p:spPr>
          <a:xfrm>
            <a:off x="1259632" y="589330"/>
            <a:ext cx="7344816" cy="4248472"/>
          </a:xfrm>
          <a:prstGeom prst="irregularSeal2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002060"/>
                </a:solidFill>
              </a:rPr>
              <a:t>Спасибо за внимание.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5772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419" y="-19356"/>
            <a:ext cx="9213345" cy="6919223"/>
          </a:xfrm>
        </p:spPr>
      </p:pic>
      <p:sp>
        <p:nvSpPr>
          <p:cNvPr id="7" name="Пятно 2 6"/>
          <p:cNvSpPr/>
          <p:nvPr/>
        </p:nvSpPr>
        <p:spPr>
          <a:xfrm>
            <a:off x="971600" y="0"/>
            <a:ext cx="6912768" cy="3168352"/>
          </a:xfrm>
          <a:prstGeom prst="irregularSeal2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Уже скоро Новый год и пора задуматься о подарках своим  друзьям.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Я предлагаю вам мастер- класс «Мышки» из пряжи.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36204">
            <a:off x="2515519" y="3312498"/>
            <a:ext cx="4156071" cy="31170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0819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285353" cy="7005380"/>
          </a:xfrm>
        </p:spPr>
      </p:pic>
      <p:sp>
        <p:nvSpPr>
          <p:cNvPr id="5" name="TextBox 4"/>
          <p:cNvSpPr txBox="1"/>
          <p:nvPr/>
        </p:nvSpPr>
        <p:spPr>
          <a:xfrm>
            <a:off x="1835696" y="476672"/>
            <a:ext cx="255941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Для этого потребуется :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-    Пряжа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-    Фетр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</a:rPr>
              <a:t>Картон  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</a:rPr>
              <a:t>Глазки (бусинки), нос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</a:rPr>
              <a:t>Лента атласная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</a:rPr>
              <a:t>Ножницы 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</a:rPr>
              <a:t>Клей 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</a:rPr>
              <a:t>Фурнитура </a:t>
            </a:r>
            <a:endParaRPr lang="ru-RU" dirty="0" smtClean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</a:rPr>
              <a:t>Нитки </a:t>
            </a:r>
            <a:endParaRPr lang="ru-RU" dirty="0" smtClean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7941">
            <a:off x="3947824" y="2300390"/>
            <a:ext cx="4752528" cy="35643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88821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320"/>
            <a:ext cx="9177358" cy="6892197"/>
          </a:xfrm>
        </p:spPr>
      </p:pic>
      <p:sp>
        <p:nvSpPr>
          <p:cNvPr id="5" name="TextBox 4"/>
          <p:cNvSpPr txBox="1"/>
          <p:nvPr/>
        </p:nvSpPr>
        <p:spPr>
          <a:xfrm>
            <a:off x="323528" y="692696"/>
            <a:ext cx="86127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Берем два одинаковых по размерам шаблона и складываем их вместе.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Обматываем пряжей шаблоны в одном направлении полностью заполняя отверстие.</a:t>
            </a:r>
          </a:p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47764" y="2135157"/>
            <a:ext cx="4896544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52947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" y="1"/>
            <a:ext cx="9130832" cy="6857256"/>
          </a:xfrm>
        </p:spPr>
      </p:pic>
      <p:sp>
        <p:nvSpPr>
          <p:cNvPr id="5" name="TextBox 4"/>
          <p:cNvSpPr txBox="1"/>
          <p:nvPr/>
        </p:nvSpPr>
        <p:spPr>
          <a:xfrm>
            <a:off x="19503" y="260648"/>
            <a:ext cx="39274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Осторожно разрезаем нити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по краю шаблона кончиками ножниц.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12499">
            <a:off x="106621" y="1955441"/>
            <a:ext cx="4039506" cy="30296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211960" y="353192"/>
            <a:ext cx="47682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Отмеряем примерно 30 см. пряжи.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Раздвигаем шаблоны и прочно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связываем пучок нитей между двумя кругами.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26695">
            <a:off x="4211960" y="2110782"/>
            <a:ext cx="4211960" cy="31589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19981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3389"/>
            <a:ext cx="9144000" cy="6891389"/>
          </a:xfrm>
        </p:spPr>
      </p:pic>
      <p:sp>
        <p:nvSpPr>
          <p:cNvPr id="5" name="TextBox 4"/>
          <p:cNvSpPr txBox="1"/>
          <p:nvPr/>
        </p:nvSpPr>
        <p:spPr>
          <a:xfrm>
            <a:off x="1187624" y="557033"/>
            <a:ext cx="61712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Встряхиваем и стрижем помпон, создавая овальную форму 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Срезаем кончик носа и создаем более плоский животик.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52063">
            <a:off x="310207" y="2095089"/>
            <a:ext cx="4304391" cy="32282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73115">
            <a:off x="4817491" y="2220710"/>
            <a:ext cx="4200116" cy="34664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04666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89983" cy="6976779"/>
          </a:xfrm>
        </p:spPr>
      </p:pic>
      <p:sp>
        <p:nvSpPr>
          <p:cNvPr id="5" name="TextBox 4"/>
          <p:cNvSpPr txBox="1"/>
          <p:nvPr/>
        </p:nvSpPr>
        <p:spPr>
          <a:xfrm>
            <a:off x="179512" y="620687"/>
            <a:ext cx="46959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Делаем шаблоны ушек, хвостика и ножек 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Вырезаем из фетра два уха , хвостик и ножки.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00724">
            <a:off x="410749" y="1914274"/>
            <a:ext cx="3920679" cy="29405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148064" y="876230"/>
            <a:ext cx="3659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Склеиваем ушки , хвостик и ножки.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33039">
            <a:off x="4922340" y="2117673"/>
            <a:ext cx="3998052" cy="29985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559029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2520" cy="6889901"/>
          </a:xfrm>
        </p:spPr>
      </p:pic>
      <p:sp>
        <p:nvSpPr>
          <p:cNvPr id="5" name="TextBox 4"/>
          <p:cNvSpPr txBox="1"/>
          <p:nvPr/>
        </p:nvSpPr>
        <p:spPr>
          <a:xfrm>
            <a:off x="1403648" y="476672"/>
            <a:ext cx="6025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Приклеиваем ушки , хвостик , ножки , глазки  ,носик и усы. 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81616">
            <a:off x="2731024" y="1763789"/>
            <a:ext cx="4571964" cy="34289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44334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123" y="0"/>
            <a:ext cx="9540123" cy="7164633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29255">
            <a:off x="2478645" y="2188297"/>
            <a:ext cx="4725431" cy="35440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Пятно 2 7"/>
          <p:cNvSpPr/>
          <p:nvPr/>
        </p:nvSpPr>
        <p:spPr>
          <a:xfrm>
            <a:off x="323528" y="404664"/>
            <a:ext cx="5810944" cy="1274440"/>
          </a:xfrm>
          <a:prstGeom prst="irregularSeal2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Наш новогодний сувенир готов.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9843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103</TotalTime>
  <Words>200</Words>
  <Application>Microsoft Office PowerPoint</Application>
  <PresentationFormat>Экран (4:3)</PresentationFormat>
  <Paragraphs>39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29</cp:revision>
  <dcterms:created xsi:type="dcterms:W3CDTF">2019-11-12T08:27:33Z</dcterms:created>
  <dcterms:modified xsi:type="dcterms:W3CDTF">2019-11-12T10:18:23Z</dcterms:modified>
</cp:coreProperties>
</file>