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sndAc>
      <p:stSnd>
        <p:snd r:embed="rId13" name="chimes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321471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2">
                    <a:lumMod val="25000"/>
                  </a:schemeClr>
                </a:solidFill>
              </a:rPr>
              <a:t>Мышка-плутишка</a:t>
            </a:r>
            <a:endParaRPr lang="ru-RU" sz="7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786322"/>
            <a:ext cx="6643734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Маряхина Анна 6 класс</a:t>
            </a:r>
          </a:p>
          <a:p>
            <a:r>
              <a:rPr lang="ru-RU" dirty="0" smtClean="0"/>
              <a:t>Руководитель: Нестерова Н.Н.</a:t>
            </a:r>
            <a:endParaRPr lang="ru-RU" dirty="0"/>
          </a:p>
        </p:txBody>
      </p:sp>
      <p:pic>
        <p:nvPicPr>
          <p:cNvPr id="5122" name="Picture 2" descr="C:\Users\Александр\Desktop\441391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6" y="4214818"/>
            <a:ext cx="2211278" cy="25542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Мышка-плутишка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Вид слева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Вид спереди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лександр\Desktop\P10705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4040188" cy="3030141"/>
          </a:xfrm>
          <a:prstGeom prst="rect">
            <a:avLst/>
          </a:prstGeom>
          <a:noFill/>
        </p:spPr>
      </p:pic>
      <p:pic>
        <p:nvPicPr>
          <p:cNvPr id="1028" name="Picture 4" descr="C:\Users\Александр\Desktop\P1070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00306"/>
            <a:ext cx="3833807" cy="287535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Мышка-плутишка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Вид сзади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вид сзади справа</a:t>
            </a:r>
            <a:endParaRPr lang="ru-RU" dirty="0"/>
          </a:p>
        </p:txBody>
      </p:sp>
      <p:pic>
        <p:nvPicPr>
          <p:cNvPr id="2050" name="Picture 2" descr="C:\Users\Александр\Desktop\P10705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4040188" cy="3030141"/>
          </a:xfrm>
          <a:prstGeom prst="rect">
            <a:avLst/>
          </a:prstGeom>
          <a:noFill/>
        </p:spPr>
      </p:pic>
      <p:pic>
        <p:nvPicPr>
          <p:cNvPr id="2052" name="Picture 4" descr="C:\Users\Александр\Desktop\P1070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71810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Мышка-плутишка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Вид вполоборота влево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Вид слева и сверху</a:t>
            </a:r>
            <a:endParaRPr lang="ru-RU" dirty="0"/>
          </a:p>
        </p:txBody>
      </p:sp>
      <p:pic>
        <p:nvPicPr>
          <p:cNvPr id="3074" name="Picture 2" descr="C:\Users\Александр\Desktop\P10705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P10705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429000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Мышка-плутишка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Вид справа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Вид слева</a:t>
            </a:r>
            <a:endParaRPr lang="ru-RU" dirty="0"/>
          </a:p>
        </p:txBody>
      </p:sp>
      <p:pic>
        <p:nvPicPr>
          <p:cNvPr id="9" name="Picture 3" descr="C:\Users\Александр\Desktop\P10705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noFill/>
        </p:spPr>
      </p:pic>
      <p:pic>
        <p:nvPicPr>
          <p:cNvPr id="4101" name="Picture 5" descr="C:\Users\Александр\Desktop\P10705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357562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34</Words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Мышка-плутишка</vt:lpstr>
      <vt:lpstr>Мышка-плутишка</vt:lpstr>
      <vt:lpstr>Мышка-плутишка</vt:lpstr>
      <vt:lpstr>Мышка-плутишка</vt:lpstr>
      <vt:lpstr>Мышка-плутишка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Мышка-плутишка</dc:title>
  <dc:creator>Александр</dc:creator>
  <cp:lastModifiedBy>Александр</cp:lastModifiedBy>
  <cp:revision>4</cp:revision>
  <dcterms:created xsi:type="dcterms:W3CDTF">2019-11-24T18:45:57Z</dcterms:created>
  <dcterms:modified xsi:type="dcterms:W3CDTF">2019-11-24T19:19:23Z</dcterms:modified>
</cp:coreProperties>
</file>