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4"/>
  </p:notesMasterIdLst>
  <p:sldIdLst>
    <p:sldId id="257" r:id="rId2"/>
    <p:sldId id="268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1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671A05-6E94-4A98-80C5-4A3188C23A39}" type="datetimeFigureOut">
              <a:rPr lang="ru-RU" smtClean="0"/>
              <a:pPr/>
              <a:t>24.11.2019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95DB4F-94D5-4EBD-B837-A9E72BBC3E0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24.11.2019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24.11.2019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24.11.2019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574eca535f5781550bc655bf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57224" y="714356"/>
            <a:ext cx="7429552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spc="50" dirty="0" smtClean="0">
                <a:ln w="11430"/>
              </a:rPr>
              <a:t>ГБУДО НО </a:t>
            </a:r>
            <a:r>
              <a:rPr lang="ru-RU" sz="1600" b="1" dirty="0" smtClean="0"/>
              <a:t>«Центр психолого-педагогической, </a:t>
            </a:r>
          </a:p>
          <a:p>
            <a:pPr algn="ctr"/>
            <a:r>
              <a:rPr lang="ru-RU" sz="1600" b="1" dirty="0" smtClean="0"/>
              <a:t>медицинской и социальной помощи».</a:t>
            </a:r>
            <a:r>
              <a:rPr lang="ru-RU" sz="1600" b="1" spc="50" dirty="0" smtClean="0">
                <a:ln w="11430"/>
              </a:rPr>
              <a:t> </a:t>
            </a:r>
          </a:p>
          <a:p>
            <a:pPr algn="ctr"/>
            <a:r>
              <a:rPr lang="ru-RU" sz="1600" b="1" spc="50" dirty="0" smtClean="0">
                <a:ln w="11430"/>
              </a:rPr>
              <a:t>Детское объединение </a:t>
            </a:r>
          </a:p>
          <a:p>
            <a:pPr algn="ctr"/>
            <a:r>
              <a:rPr lang="ru-RU" sz="1600" b="1" spc="50" dirty="0" smtClean="0">
                <a:ln w="11430"/>
              </a:rPr>
              <a:t>« Умелая иголочка»</a:t>
            </a:r>
          </a:p>
          <a:p>
            <a:pPr algn="ctr"/>
            <a:endParaRPr lang="ru-RU" sz="2000" b="1" spc="50" dirty="0" smtClean="0">
              <a:ln w="11430"/>
              <a:solidFill>
                <a:srgbClr val="C00000"/>
              </a:solidFill>
            </a:endParaRPr>
          </a:p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857356" y="3214686"/>
            <a:ext cx="54292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spc="50" dirty="0" smtClean="0">
                <a:ln w="11430"/>
                <a:solidFill>
                  <a:srgbClr val="C00000"/>
                </a:solidFill>
              </a:rPr>
              <a:t>Мастер-класс по изготовлению </a:t>
            </a:r>
          </a:p>
          <a:p>
            <a:pPr algn="ctr"/>
            <a:r>
              <a:rPr lang="ru-RU" sz="2800" b="1" spc="50" dirty="0" smtClean="0">
                <a:ln w="11430"/>
                <a:solidFill>
                  <a:srgbClr val="C00000"/>
                </a:solidFill>
              </a:rPr>
              <a:t>открытки из ткани</a:t>
            </a:r>
          </a:p>
          <a:p>
            <a:pPr algn="ctr"/>
            <a:r>
              <a:rPr lang="ru-RU" sz="2800" b="1" spc="50" dirty="0" smtClean="0">
                <a:ln w="11430"/>
                <a:solidFill>
                  <a:srgbClr val="C00000"/>
                </a:solidFill>
              </a:rPr>
              <a:t>«</a:t>
            </a:r>
            <a:r>
              <a:rPr lang="ru-RU" sz="2800" b="1" dirty="0" smtClean="0">
                <a:solidFill>
                  <a:srgbClr val="C00000"/>
                </a:solidFill>
              </a:rPr>
              <a:t>Новогоднее волшебство</a:t>
            </a:r>
            <a:r>
              <a:rPr lang="ru-RU" sz="2800" b="1" spc="50" dirty="0" smtClean="0">
                <a:ln w="11430"/>
                <a:solidFill>
                  <a:srgbClr val="C00000"/>
                </a:solidFill>
              </a:rPr>
              <a:t>»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574eca535f5781550bc655bf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3554" name="Picture 2" descr="C:\Users\Vera\Desktop\вера\открытка\DSCN998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480" y="714356"/>
            <a:ext cx="5572164" cy="417945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00034" y="5000636"/>
            <a:ext cx="80724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Приклеиваем на открытку: нашу елочку, украшаем ее бантиком и зернами кофе; цветочки а на них в каждую серединку полубусины; по своему  усмотрению в разные места зерна кофе.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574eca535f5781550bc655bf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4578" name="Picture 2" descr="C:\Users\Vera\Desktop\вера\открытка\DSCN999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66" y="285728"/>
            <a:ext cx="6190175" cy="464300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28596" y="5214950"/>
            <a:ext cx="82868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Очищаем изделие от лишних ниток и остатков ткани. Открытка из ткани готова.</a:t>
            </a:r>
          </a:p>
          <a:p>
            <a:pPr algn="ctr"/>
            <a:r>
              <a:rPr lang="ru-RU" dirty="0" smtClean="0"/>
              <a:t> Желаю всем творческих успехов.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574eca535f5781550bc655bf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142976" y="1785926"/>
            <a:ext cx="68580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dirty="0" smtClean="0"/>
              <a:t>Спасибо за внимание !</a:t>
            </a:r>
            <a:endParaRPr lang="ru-RU" sz="7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574eca535f5781550bc655bf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28596" y="571480"/>
            <a:ext cx="8358246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Творческий коллектив: </a:t>
            </a:r>
            <a:r>
              <a:rPr lang="ru-RU" dirty="0" smtClean="0"/>
              <a:t>педагог дополнительного образования Ширай Вера Александровна, обучающиеся – Денисова Елизавета 15 лет, Новожилова Анастасия 15 лет.</a:t>
            </a:r>
          </a:p>
          <a:p>
            <a:r>
              <a:rPr lang="ru-RU" b="1" dirty="0" smtClean="0"/>
              <a:t>Учебное учреждение: </a:t>
            </a:r>
            <a:r>
              <a:rPr lang="ru-RU" spc="50" dirty="0" smtClean="0">
                <a:ln w="11430"/>
              </a:rPr>
              <a:t>ГБУДО НО </a:t>
            </a:r>
            <a:r>
              <a:rPr lang="ru-RU" dirty="0" smtClean="0"/>
              <a:t>«Центр психолого-педагогической, медицинской и социальной помощи».</a:t>
            </a:r>
          </a:p>
          <a:p>
            <a:r>
              <a:rPr lang="ru-RU" b="1" dirty="0" smtClean="0"/>
              <a:t>Описание:</a:t>
            </a:r>
            <a:r>
              <a:rPr lang="ru-RU" dirty="0" smtClean="0"/>
              <a:t> Данная открытка предложена для педагогов и их родителей, а так же детям от 11 лет. Открытку можно выполнить как коллективно, так и индивидуально. Изготовление открытки из ткани очень увлекательный вид декоративно прикладного творчества не только для детей, но и для взрослых. С использованием ткани, можно так же изготовить различные аппликации, елочки, панно к любым праздникам.</a:t>
            </a:r>
          </a:p>
          <a:p>
            <a:r>
              <a:rPr lang="ru-RU" b="1" dirty="0" smtClean="0"/>
              <a:t>Назначение:</a:t>
            </a:r>
            <a:r>
              <a:rPr lang="ru-RU" dirty="0" smtClean="0"/>
              <a:t> подарок, украшение интерьера своими руками.</a:t>
            </a:r>
          </a:p>
          <a:p>
            <a:r>
              <a:rPr lang="ru-RU" b="1" dirty="0" smtClean="0"/>
              <a:t>Уровень сложности: </a:t>
            </a:r>
            <a:r>
              <a:rPr lang="ru-RU" dirty="0" smtClean="0"/>
              <a:t>средний.</a:t>
            </a:r>
          </a:p>
          <a:p>
            <a:r>
              <a:rPr lang="ru-RU" b="1" dirty="0" smtClean="0"/>
              <a:t>Цель:</a:t>
            </a:r>
            <a:r>
              <a:rPr lang="ru-RU" dirty="0" smtClean="0"/>
              <a:t> изготовление открытки из ткани.</a:t>
            </a:r>
          </a:p>
          <a:p>
            <a:r>
              <a:rPr lang="ru-RU" b="1" dirty="0" smtClean="0"/>
              <a:t>Задачи:</a:t>
            </a:r>
          </a:p>
          <a:p>
            <a:r>
              <a:rPr lang="ru-RU" dirty="0" smtClean="0"/>
              <a:t>- развивать творческий потенциал ребёнка;</a:t>
            </a:r>
          </a:p>
          <a:p>
            <a:r>
              <a:rPr lang="ru-RU" dirty="0" smtClean="0"/>
              <a:t>- развивать мелкую моторику рук;</a:t>
            </a:r>
          </a:p>
          <a:p>
            <a:r>
              <a:rPr lang="ru-RU" dirty="0" smtClean="0"/>
              <a:t>- воспитывать уверенность в своих силах и трудолюбие;</a:t>
            </a:r>
          </a:p>
          <a:p>
            <a:r>
              <a:rPr lang="ru-RU" dirty="0" smtClean="0"/>
              <a:t>- научиться работать с разными материалами;</a:t>
            </a:r>
          </a:p>
          <a:p>
            <a:r>
              <a:rPr lang="ru-RU" dirty="0" smtClean="0"/>
              <a:t>- научить работать с разными по свойству и составу материалов;</a:t>
            </a:r>
          </a:p>
          <a:p>
            <a:r>
              <a:rPr lang="ru-RU" dirty="0" smtClean="0"/>
              <a:t>- развивать усидчивость и терпение.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574eca535f5781550bc655bf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26" name="Picture 2" descr="C:\Users\Vera\Desktop\вера\открытка\DSCN997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8794" y="857232"/>
            <a:ext cx="4786345" cy="3590048"/>
          </a:xfrm>
          <a:prstGeom prst="rect">
            <a:avLst/>
          </a:prstGeom>
          <a:noFill/>
        </p:spPr>
      </p:pic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785786" y="4572008"/>
            <a:ext cx="7000924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Инструменты и материалы: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ctr"/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a typeface="Times New Roman" pitchFamily="18" charset="0"/>
                <a:cs typeface="Times New Roman" pitchFamily="18" charset="0"/>
              </a:rPr>
              <a:t>плотный картон для основы</a:t>
            </a:r>
            <a:r>
              <a:rPr lang="ru-RU" sz="2000" dirty="0" smtClean="0">
                <a:cs typeface="Arial" pitchFamily="34" charset="0"/>
              </a:rPr>
              <a:t>;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a typeface="Times New Roman" pitchFamily="18" charset="0"/>
                <a:cs typeface="Times New Roman" pitchFamily="18" charset="0"/>
              </a:rPr>
              <a:t>белая плотная бумага</a:t>
            </a:r>
            <a:r>
              <a:rPr lang="ru-RU" sz="2000" dirty="0" smtClean="0">
                <a:cs typeface="Arial" pitchFamily="34" charset="0"/>
              </a:rPr>
              <a:t>;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a typeface="Times New Roman" pitchFamily="18" charset="0"/>
                <a:cs typeface="Times New Roman" pitchFamily="18" charset="0"/>
              </a:rPr>
              <a:t>ткань разных цветов </a:t>
            </a:r>
            <a:r>
              <a:rPr lang="ru-RU" sz="2000" dirty="0" smtClean="0">
                <a:cs typeface="Arial" pitchFamily="34" charset="0"/>
              </a:rPr>
              <a:t>;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a typeface="Times New Roman" pitchFamily="18" charset="0"/>
                <a:cs typeface="Times New Roman" pitchFamily="18" charset="0"/>
              </a:rPr>
              <a:t>верёвка пеньковая</a:t>
            </a:r>
            <a:r>
              <a:rPr lang="ru-RU" sz="2000" dirty="0" smtClean="0">
                <a:cs typeface="Arial" pitchFamily="34" charset="0"/>
              </a:rPr>
              <a:t>;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a typeface="Times New Roman" pitchFamily="18" charset="0"/>
                <a:cs typeface="Times New Roman" pitchFamily="18" charset="0"/>
              </a:rPr>
              <a:t>тесьма</a:t>
            </a:r>
            <a:r>
              <a:rPr lang="ru-RU" sz="2000" dirty="0" smtClean="0">
                <a:cs typeface="Arial" pitchFamily="34" charset="0"/>
              </a:rPr>
              <a:t>;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a typeface="Times New Roman" pitchFamily="18" charset="0"/>
                <a:cs typeface="Times New Roman" pitchFamily="18" charset="0"/>
              </a:rPr>
              <a:t>мешковина</a:t>
            </a:r>
            <a:r>
              <a:rPr lang="ru-RU" sz="2000" dirty="0" smtClean="0">
                <a:cs typeface="Arial" pitchFamily="34" charset="0"/>
              </a:rPr>
              <a:t>;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a typeface="Times New Roman" pitchFamily="18" charset="0"/>
                <a:cs typeface="Times New Roman" pitchFamily="18" charset="0"/>
              </a:rPr>
              <a:t>кофе в зернах;</a:t>
            </a:r>
            <a:r>
              <a:rPr lang="ru-RU" sz="2000" dirty="0" smtClean="0"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a typeface="Times New Roman" pitchFamily="18" charset="0"/>
                <a:cs typeface="Times New Roman" pitchFamily="18" charset="0"/>
              </a:rPr>
              <a:t>пуговицы</a:t>
            </a:r>
            <a:r>
              <a:rPr lang="ru-RU" sz="2000" dirty="0" smtClean="0">
                <a:cs typeface="Arial" pitchFamily="34" charset="0"/>
              </a:rPr>
              <a:t>; полубусины;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a typeface="Times New Roman" pitchFamily="18" charset="0"/>
                <a:cs typeface="Times New Roman" pitchFamily="18" charset="0"/>
              </a:rPr>
              <a:t>пакля</a:t>
            </a:r>
            <a:r>
              <a:rPr lang="ru-RU" sz="2000" dirty="0" smtClean="0">
                <a:cs typeface="Arial" pitchFamily="34" charset="0"/>
              </a:rPr>
              <a:t>;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a typeface="Times New Roman" pitchFamily="18" charset="0"/>
                <a:cs typeface="Times New Roman" pitchFamily="18" charset="0"/>
              </a:rPr>
              <a:t>гелевая чёрная ручка</a:t>
            </a:r>
            <a:r>
              <a:rPr lang="ru-RU" sz="2000" dirty="0" smtClean="0">
                <a:cs typeface="Arial" pitchFamily="34" charset="0"/>
              </a:rPr>
              <a:t>; </a:t>
            </a:r>
            <a:r>
              <a:rPr lang="ru-RU" sz="2000" dirty="0" smtClean="0"/>
              <a:t>нитки швейные; иголка ручная; ножницы; фигурные ножницы;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a typeface="Times New Roman" pitchFamily="18" charset="0"/>
                <a:cs typeface="Times New Roman" pitchFamily="18" charset="0"/>
              </a:rPr>
              <a:t>простой карандаш или ручка;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/>
              <a:t>клей «Титан», синтепон.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574eca535f5781550bc655bf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7410" name="Picture 2" descr="C:\Users\Vera\Desktop\вера\открытка\DSCN997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8795" y="642124"/>
            <a:ext cx="5072098" cy="380438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857224" y="4857760"/>
            <a:ext cx="7143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  Берём плотный картон размером 40 на 20 сантиметров, ткань размером 44 на 24 сантиметра, наклеиваем картон на ткань, припуски загибаем на обратную сторону, загибаем уголки и всё приклеиваем. </a:t>
            </a:r>
            <a:endParaRPr lang="ru-RU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574eca535f5781550bc655bf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434" name="Picture 2" descr="C:\Users\Vera\Desktop\вера\открытка\DSCN997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357166"/>
            <a:ext cx="4071965" cy="3054219"/>
          </a:xfrm>
          <a:prstGeom prst="rect">
            <a:avLst/>
          </a:prstGeom>
          <a:noFill/>
        </p:spPr>
      </p:pic>
      <p:pic>
        <p:nvPicPr>
          <p:cNvPr id="18435" name="Picture 3" descr="C:\Users\Vera\Desktop\вера\открытка\DSCN997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62486" y="357166"/>
            <a:ext cx="4095450" cy="307183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000100" y="4143380"/>
            <a:ext cx="7500990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   Далее производим отделку внутренней части открытки. Сначала приклеиваем полоску из бумаги на середину сгиба шириной 5 сантиметров и длинной 19 сантиметров, затем из белой бумаги вырезам два квадрата 19 на 19 см. и приклеиваем их на обе стороны.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574eca535f5781550bc655bf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9458" name="Picture 2" descr="C:\Users\Vera\Desktop\вера\открытка\DSCN999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857232"/>
            <a:ext cx="3857652" cy="5143123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929190" y="1785926"/>
            <a:ext cx="3643338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   На белом листе формата А4 чертим трафарет</a:t>
            </a:r>
          </a:p>
          <a:p>
            <a:r>
              <a:rPr lang="ru-RU" sz="2000" dirty="0" smtClean="0"/>
              <a:t>будущей елочки. Вырезаем </a:t>
            </a:r>
          </a:p>
          <a:p>
            <a:r>
              <a:rPr lang="ru-RU" sz="2000" dirty="0" smtClean="0"/>
              <a:t>полученную заготовку. </a:t>
            </a:r>
          </a:p>
          <a:p>
            <a:r>
              <a:rPr lang="ru-RU" sz="2000" dirty="0" smtClean="0"/>
              <a:t>Берем красную ткань, складываем пополам изнаночной стороной внутрь. По лицевой стороне ткани</a:t>
            </a:r>
          </a:p>
          <a:p>
            <a:r>
              <a:rPr lang="ru-RU" sz="2000" dirty="0" smtClean="0"/>
              <a:t> обводим трафарет по контуру, но не вырезаем.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574eca535f5781550bc655bf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0482" name="Picture 2" descr="C:\Users\Vera\Desktop\вера\открытка\DSCN994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08" y="928670"/>
            <a:ext cx="4643470" cy="348288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57158" y="4500570"/>
            <a:ext cx="835824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Прошиваем ручным швом «иголка в перед» по контуру стежками длинной 2-3 мм., в низу нашей елочки оставляем не прошитую часть длинной 2 см.,  через данную щель нужно будет произвести набивку синтепоном. </a:t>
            </a:r>
          </a:p>
          <a:p>
            <a:r>
              <a:rPr lang="ru-RU" dirty="0" smtClean="0"/>
              <a:t>   Из тонкой коричневой ткани вырезаем три полоски длинной 25 см. и шириной 2,5 см. Каждую полоску прошиваем ручным швом «иголка в перед» зигзагом и стежками длинной 2-3 мм., затем стягиваем и закрепляем нитку.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574eca535f5781550bc655bf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1506" name="Picture 2" descr="C:\Users\Vera\Desktop\вера\открытка\DSCN998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1670" y="928670"/>
            <a:ext cx="4429156" cy="332213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85720" y="4357694"/>
            <a:ext cx="85725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Набиваем елочку синтепоном, зашиваем место через которое производилась набивка, обрезаем лишнюю ткань на расстоянии 0,5 см. от шва. Пришиваем 3 пуговки на елочку.</a:t>
            </a:r>
          </a:p>
          <a:p>
            <a:r>
              <a:rPr lang="ru-RU" dirty="0" smtClean="0"/>
              <a:t>    Заготавливаем квадратик из мешковины размером 3,0 см на 3,0 см. Фигурными ножницами из картона вырезаем прямоугольник 3,0 см на  6,0 см. и подписываем, в правом верхнем углу дыроколом делаем дырку , вставляем пеньковую веревку и завязываем бантик . Отдельно заготавливаем бантики из – белой полоски ткани шириной в 1,0 см. и пеньковой веревки.   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574eca535f5781550bc655bf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530" name="Picture 2" descr="C:\Users\Vera\Desktop\вера\открытка\DSCN998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32" y="857232"/>
            <a:ext cx="4929222" cy="369721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57158" y="4857760"/>
            <a:ext cx="82868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Из мешковины вырезаем: квадрат размером 19,0 см. на 19,0 см. при этом края немного распускаем; полоску из белой тонкой ткани  длинной 17,0см. и шириной 3,5 см. края так же немного распускаем. Приклеиваем на клей «Титан» все ранее заготовленные детали.</a:t>
            </a: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231</TotalTime>
  <Words>640</Words>
  <PresentationFormat>Экран (4:3)</PresentationFormat>
  <Paragraphs>38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Vera</dc:creator>
  <cp:lastModifiedBy>Vera</cp:lastModifiedBy>
  <cp:revision>28</cp:revision>
  <dcterms:created xsi:type="dcterms:W3CDTF">2019-11-22T06:06:06Z</dcterms:created>
  <dcterms:modified xsi:type="dcterms:W3CDTF">2019-11-24T19:48:23Z</dcterms:modified>
</cp:coreProperties>
</file>