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9" r:id="rId3"/>
    <p:sldId id="266" r:id="rId4"/>
    <p:sldId id="267" r:id="rId5"/>
    <p:sldId id="268" r:id="rId6"/>
    <p:sldId id="273" r:id="rId7"/>
    <p:sldId id="274" r:id="rId8"/>
    <p:sldId id="270" r:id="rId9"/>
    <p:sldId id="272" r:id="rId10"/>
    <p:sldId id="275" r:id="rId11"/>
    <p:sldId id="276" r:id="rId12"/>
    <p:sldId id="278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ен\Desktop\Новогодний МК\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929908" y="1787925"/>
            <a:ext cx="6072207" cy="40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6"/>
          <p:cNvGrpSpPr/>
          <p:nvPr/>
        </p:nvGrpSpPr>
        <p:grpSpPr>
          <a:xfrm>
            <a:off x="827584" y="1772817"/>
            <a:ext cx="6336704" cy="2678236"/>
            <a:chOff x="708487" y="1955841"/>
            <a:chExt cx="7165477" cy="23631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08487" y="1955841"/>
              <a:ext cx="7165477" cy="97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3" y="4020243"/>
              <a:ext cx="5732383" cy="298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40170" y="1728182"/>
            <a:ext cx="66203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Елочное украшение  –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Прожорливый Мышонок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046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Мастер-класс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86916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Автор: </a:t>
            </a:r>
            <a:r>
              <a:rPr lang="ru-RU" b="1" dirty="0" smtClean="0">
                <a:solidFill>
                  <a:srgbClr val="00B050"/>
                </a:solidFill>
              </a:rPr>
              <a:t>Смирнова Елена Валерьевна,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педагог дополнительного образования</a:t>
            </a:r>
          </a:p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МБУ ДО </a:t>
            </a:r>
            <a:r>
              <a:rPr lang="ru-RU" b="1" dirty="0" err="1" smtClean="0">
                <a:solidFill>
                  <a:srgbClr val="00B050"/>
                </a:solidFill>
              </a:rPr>
              <a:t>ЦРТДиЮ</a:t>
            </a:r>
            <a:r>
              <a:rPr lang="ru-RU" b="1" dirty="0" smtClean="0">
                <a:solidFill>
                  <a:srgbClr val="00B050"/>
                </a:solidFill>
              </a:rPr>
              <a:t> р.п. Варнавино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2019 г.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Элен\Desktop\Новогодний МК\IMG_20191203_1408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3617640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Элен\Desktop\Новогодний МК\IMG_20191203_140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75648" cy="994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Остается последний этап:</a:t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сборка изделия.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1484784"/>
            <a:ext cx="39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-Ребята, мы чуть не  забыли про хвост!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произвольной форме  вырезаем хвостик.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Элен\Desktop\Новогодний МК\IMG_20191203_1411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7332" y="3777204"/>
            <a:ext cx="2964151" cy="24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9752" y="285293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острие треугольника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завязываем золотую ленту, которая будет служить подвеской нашего украшения.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4293096"/>
            <a:ext cx="2706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работа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подходит к концу!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ен\Desktop\Новогодний МК\IMG_20191203_141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483768" y="908720"/>
            <a:ext cx="554461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404664"/>
            <a:ext cx="480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такое украшение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новогодней елки у нас получилось!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 новым годом!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Элен\Desktop\Новогодний МК\IMG_20191203_141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453987" y="942234"/>
            <a:ext cx="546016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р.п. Варнавино</a:t>
            </a:r>
          </a:p>
          <a:p>
            <a:pPr algn="ctr"/>
            <a:r>
              <a:rPr lang="ru-RU" sz="1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декабрь 2019 г.</a:t>
            </a:r>
            <a:endParaRPr lang="ru-RU" sz="1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Элен\Desktop\Новогодний МК\kisspng-christmas-tree-christmas-day-image-drawing-portabl-noel-sapins-page-24-5bff37fe7188f8.56665793154345267046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573016"/>
            <a:ext cx="2786710" cy="3096344"/>
          </a:xfrm>
          <a:prstGeom prst="rect">
            <a:avLst/>
          </a:prstGeom>
          <a:noFill/>
        </p:spPr>
      </p:pic>
      <p:pic>
        <p:nvPicPr>
          <p:cNvPr id="1026" name="Picture 2" descr="E:\Фото\Фото педагогов\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332656"/>
            <a:ext cx="2767887" cy="289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Здравствуйте, дорогие ребята!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Я, Смирнова Елена Валерьевна, педагог дополнительного образования Центра развития творчества р.п. Варнавино Нижегородской области, приглашаю вас в свою новогоднюю мастерскую .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Сегодня мы познакомимся с символом наступающего года </a:t>
            </a:r>
            <a:r>
              <a:rPr lang="ru-RU" sz="2000" b="1" i="1" dirty="0" smtClean="0">
                <a:solidFill>
                  <a:srgbClr val="C00000"/>
                </a:solidFill>
              </a:rPr>
              <a:t>« Прожорливым мышонком» </a:t>
            </a:r>
            <a:r>
              <a:rPr lang="ru-RU" sz="2000" i="1" dirty="0" smtClean="0">
                <a:solidFill>
                  <a:srgbClr val="C00000"/>
                </a:solidFill>
              </a:rPr>
              <a:t>и создадим украшение для праздничной Елки в технике гильоширования ( выжигания по ткани), которое будет отлично смотреться и радовать вас и ваших гостей!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Элен\Desktop\Новогодний МК\107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7254">
            <a:off x="5797489" y="3665498"/>
            <a:ext cx="2873639" cy="257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691680" y="620688"/>
            <a:ext cx="7273824" cy="724942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изготовить елочное украшение - символ 2020 года в технике гильоширования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выжигания по ткани).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492896"/>
            <a:ext cx="7128792" cy="4525963"/>
          </a:xfrm>
        </p:spPr>
        <p:txBody>
          <a:bodyPr/>
          <a:lstStyle/>
          <a:p>
            <a:pPr algn="ctr" eaLnBrk="1">
              <a:buNone/>
            </a:pP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познавательный интерес к изучению традиций новогоднего праздника, истории создания елочного украшения,</a:t>
            </a:r>
          </a:p>
          <a:p>
            <a:pPr eaLnBrk="1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рук, </a:t>
            </a:r>
          </a:p>
          <a:p>
            <a:pPr eaLnBrk="1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зрительной памяти,</a:t>
            </a:r>
          </a:p>
          <a:p>
            <a:pPr eaLnBrk="1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самостоятельности,</a:t>
            </a:r>
          </a:p>
          <a:p>
            <a:pPr eaLnBrk="1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воспитание трудолюбия,</a:t>
            </a:r>
          </a:p>
          <a:p>
            <a:pPr eaLnBrk="1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аккуратности, усидчивости.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Элен\Desktop\Новогодний МК\IMG_20191202_1459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378904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работы нам потребуется новогоднее праздничное настроение, огромное желание и: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Элен\Desktop\Новогодний МК\IMG_20191202_1501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Элен\Desktop\Новогодний МК\IMG_20191202_1526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26876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5724128" y="5157192"/>
            <a:ext cx="36004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475656" y="3933056"/>
            <a:ext cx="648072" cy="2160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5436096" y="2564904"/>
            <a:ext cx="288032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4293096"/>
            <a:ext cx="2669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обрезки синтетических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тканей,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золотая лента 10 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1268760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выжигательный прибор с тонкой иглой для гильоширования,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толстое стекло,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наждачная бумага,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4941168"/>
            <a:ext cx="110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Сегодня мы с вами изготовим украшение для новогодней Елки в технике гильоширования.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4127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Приступаем к работе!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7707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Вырезаем из плотного картона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шаблоны-заготовки: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ушки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мордочку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аппетитный  кусочек сыра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Элен\Desktop\Новогодний МК\IMG_20191203_114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772816"/>
            <a:ext cx="47525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Элен\Desktop\Новогодний МК\maxres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42923">
            <a:off x="1337277" y="1924184"/>
            <a:ext cx="2578878" cy="2175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2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Элен\Desktop\Новогодний МК\IMG_20191203_132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6296" y="0"/>
            <a:ext cx="2016224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96744" cy="86409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сейчас начинается самое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интересное,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выжигателем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628800"/>
            <a:ext cx="4182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Соблюдая правила безопасности,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осторожно вырезаем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Кусочек Сыра» по шаблону.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что у меня получилось!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068960"/>
            <a:ext cx="4473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бы наше украшение имело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твердую основу, вырезает из картона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треугольник меньшего размера.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Элен\Desktop\Новогодний МК\IMG_20191203_133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7616" y="3401616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83768" y="4293096"/>
            <a:ext cx="41526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Внутренний каркас накладываем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ткань, накрываем вырезанным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треугольником и с помощью 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выжигателя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точечным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прикосновением соединяем ткань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треугольником,  так что бы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основа из картона оказалась внутри.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Элен\Desktop\Новогодний МК\IMG_20191203_1331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21088"/>
            <a:ext cx="26369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Элен\Desktop\Новогодний МК\IMG_20191203_134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88640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Элен\Desktop\Новогодний МК\IMG_20191203_1338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980728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11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-Что бы « Кусочек сыра» был  более ажурным,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украшаем его фестончиками.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221088"/>
            <a:ext cx="3410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правдоподобности,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«сырном кусочке»,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пайеток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клея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появляются самые настоящие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дырки»!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Элен\Desktop\Новогодний МК\IMG_20191203_1343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323528" y="3356992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теперь приступаем к изготовлению главного героя – Мышонка!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Элен\Desktop\Новогодний МК\IMG_20191203_134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3528" y="76470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Элен\Desktop\Новогодний МК\IMG_20191203_1349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724128" y="357301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1412776"/>
            <a:ext cx="3947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Из розовой ткани ,по шаблону,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вырезаем  2  заготовки для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ушей нашего Мышонка.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492896"/>
            <a:ext cx="5872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Розовые ушки накладываем на серую ткань,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скрепляя  их точечно между собой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выжигателем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Делаем оформление ажурными фестонами.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Элен\Desktop\Новогодний МК\IMG_20191203_1347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699792" y="357301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Элен\Desktop\Новогодний МК\depositphotos_44737459-stock-illustration-mouse-holding-chees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67544" y="4077072"/>
            <a:ext cx="218481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ен\Desktop\Новогодний МК\IMG_20191203_135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6084168" y="548680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Приступаем к изготовлению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мордочки!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196752"/>
            <a:ext cx="4096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ткани серого цвета вырезаем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мордочку  (1 деталь)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4486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ушках  закладываем  складочки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соединяем с мордочкой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Элен\Desktop\Новогодний МК\IMG_20191203_135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2976"/>
            <a:ext cx="3347864" cy="334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07904" y="314096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черной ткани вырезаем  носик и усики.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-Приклеиваем глазки</a:t>
            </a:r>
            <a:endParaRPr lang="ru-RU" dirty="0"/>
          </a:p>
        </p:txBody>
      </p:sp>
      <p:pic>
        <p:nvPicPr>
          <p:cNvPr id="7174" name="Picture 6" descr="C:\Users\Элен\Desktop\Новогодний МК\IMG_20191203_1402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78904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Элен\Desktop\Новогодний МК\IMG_20191203_1403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789040"/>
            <a:ext cx="2817440" cy="28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454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Calibri</vt:lpstr>
      <vt:lpstr>Times New Roman</vt:lpstr>
      <vt:lpstr>1_Тема Office</vt:lpstr>
      <vt:lpstr>Слайд 1</vt:lpstr>
      <vt:lpstr>Слайд 2</vt:lpstr>
      <vt:lpstr>Цель мастер-класса:  изготовить елочное украшение - символ 2020 года в технике гильоширования  ( выжигания по ткани).</vt:lpstr>
      <vt:lpstr>Для работы нам потребуется новогоднее праздничное настроение, огромное желание и:</vt:lpstr>
      <vt:lpstr>Сегодня мы с вами изготовим украшение для новогодней Елки в технике гильоширования.</vt:lpstr>
      <vt:lpstr>А сейчас начинается самое  интересное,  работа с выжигателем!</vt:lpstr>
      <vt:lpstr>Слайд 7</vt:lpstr>
      <vt:lpstr>А теперь приступаем к изготовлению главного героя – Мышонка!</vt:lpstr>
      <vt:lpstr>Приступаем к изготовлению  мордочки!</vt:lpstr>
      <vt:lpstr>Остается последний этап:  сборка изделия.</vt:lpstr>
      <vt:lpstr>Слайд 11</vt:lpstr>
      <vt:lpstr>С новым годом!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Элен</cp:lastModifiedBy>
  <cp:revision>141</cp:revision>
  <dcterms:created xsi:type="dcterms:W3CDTF">2014-07-06T18:18:01Z</dcterms:created>
  <dcterms:modified xsi:type="dcterms:W3CDTF">2019-12-05T10:28:45Z</dcterms:modified>
</cp:coreProperties>
</file>