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AEF12"/>
    <a:srgbClr val="FDFD0F"/>
    <a:srgbClr val="C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3787-8F4E-41F7-9D2F-697AF97C5D1E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A963-7ED9-49BA-8B2C-B5092A3E8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78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3787-8F4E-41F7-9D2F-697AF97C5D1E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A963-7ED9-49BA-8B2C-B5092A3E8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42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3787-8F4E-41F7-9D2F-697AF97C5D1E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A963-7ED9-49BA-8B2C-B5092A3E8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823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3787-8F4E-41F7-9D2F-697AF97C5D1E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A963-7ED9-49BA-8B2C-B5092A3E8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03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3787-8F4E-41F7-9D2F-697AF97C5D1E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A963-7ED9-49BA-8B2C-B5092A3E8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02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3787-8F4E-41F7-9D2F-697AF97C5D1E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A963-7ED9-49BA-8B2C-B5092A3E8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25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3787-8F4E-41F7-9D2F-697AF97C5D1E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A963-7ED9-49BA-8B2C-B5092A3E8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89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3787-8F4E-41F7-9D2F-697AF97C5D1E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A963-7ED9-49BA-8B2C-B5092A3E8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03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3787-8F4E-41F7-9D2F-697AF97C5D1E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A963-7ED9-49BA-8B2C-B5092A3E8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88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3787-8F4E-41F7-9D2F-697AF97C5D1E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A963-7ED9-49BA-8B2C-B5092A3E8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163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3787-8F4E-41F7-9D2F-697AF97C5D1E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A963-7ED9-49BA-8B2C-B5092A3E8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943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D3787-8F4E-41F7-9D2F-697AF97C5D1E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EA963-7ED9-49BA-8B2C-B5092A3E8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8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84" y="332656"/>
            <a:ext cx="8805803" cy="1143000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C80000"/>
            </a:outerShdw>
          </a:effectLst>
        </p:spPr>
        <p:txBody>
          <a:bodyPr>
            <a:normAutofit/>
          </a:bodyPr>
          <a:lstStyle/>
          <a:p>
            <a:r>
              <a:rPr lang="ru-RU" sz="5500" b="1" i="1" dirty="0" smtClean="0">
                <a:solidFill>
                  <a:schemeClr val="bg1"/>
                </a:solidFill>
                <a:latin typeface="Bookman Old Style" pitchFamily="18" charset="0"/>
              </a:rPr>
              <a:t>«Новогодняя россыпь»</a:t>
            </a:r>
            <a:endParaRPr lang="ru-RU" sz="55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442" y="1700808"/>
            <a:ext cx="2414867" cy="4293096"/>
          </a:xfrm>
          <a:prstGeom prst="rect">
            <a:avLst/>
          </a:prstGeom>
          <a:noFill/>
          <a:effectLst>
            <a:innerShdw blurRad="50800" dist="101600" dir="2220000">
              <a:schemeClr val="bg2">
                <a:alpha val="78000"/>
              </a:schemeClr>
            </a:inn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4337720"/>
            <a:ext cx="5904656" cy="2187624"/>
          </a:xfrm>
          <a:prstGeom prst="rect">
            <a:avLst/>
          </a:prstGeom>
          <a:effectLst>
            <a:glow rad="228600">
              <a:srgbClr val="FDFD0F">
                <a:alpha val="40000"/>
              </a:srgbClr>
            </a:glow>
            <a:outerShdw blurRad="50800" dist="50800" dir="5400000" algn="ctr" rotWithShape="0">
              <a:srgbClr val="000099"/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Выполнил: </a:t>
            </a:r>
          </a:p>
          <a:p>
            <a:pPr algn="l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Кудрявцев Матвей</a:t>
            </a:r>
          </a:p>
          <a:p>
            <a:pPr algn="l"/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Лицей 165, 7 «Б» </a:t>
            </a:r>
          </a:p>
          <a:p>
            <a:pPr algn="l"/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Руководитель: </a:t>
            </a:r>
          </a:p>
          <a:p>
            <a:pPr algn="l"/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Тюина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Ольга Викторовна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307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229600" cy="1296144"/>
          </a:xfrm>
          <a:effectLst>
            <a:outerShdw blurRad="50800" dist="50800" dir="5400000" algn="ctr" rotWithShape="0">
              <a:srgbClr val="000099"/>
            </a:outerShdw>
          </a:effectLst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Ёлка, ёлочка, крутись,</a:t>
            </a:r>
            <a:b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всех </a:t>
            </a: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сторон 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покажись!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6536" y="1097941"/>
            <a:ext cx="3498444" cy="1967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89620" y="2610980"/>
            <a:ext cx="3502428" cy="19701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49859" y="1098813"/>
            <a:ext cx="3502430" cy="19701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10971" y="2610108"/>
            <a:ext cx="3498441" cy="196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332656"/>
            <a:ext cx="3981128" cy="6183560"/>
          </a:xfrm>
          <a:effectLst>
            <a:outerShdw blurRad="50800" dist="50800" dir="5400000" algn="ctr" rotWithShape="0">
              <a:srgbClr val="000099"/>
            </a:outerShdw>
          </a:effectLst>
        </p:spPr>
        <p:txBody>
          <a:bodyPr>
            <a:normAutofit/>
          </a:bodyPr>
          <a:lstStyle/>
          <a:p>
            <a:pPr algn="l"/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Приближается </a:t>
            </a: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зима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Осторожной </a:t>
            </a: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поступью…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 </a:t>
            </a: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порадует</a:t>
            </a:r>
            <a:b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она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Новогодней </a:t>
            </a: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россыпью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2656"/>
            <a:ext cx="3508488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7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5715000"/>
            <a:ext cx="5184576" cy="1143000"/>
          </a:xfrm>
          <a:effectLst>
            <a:outerShdw blurRad="50800" dist="50800" dir="5400000" algn="ctr" rotWithShape="0">
              <a:srgbClr val="000099"/>
            </a:outerShdw>
          </a:effectLst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390091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773" y="5373216"/>
            <a:ext cx="8229600" cy="1143000"/>
          </a:xfrm>
          <a:effectLst>
            <a:outerShdw blurRad="50800" dist="50800" dir="5400000" algn="ctr" rotWithShape="0">
              <a:srgbClr val="000099"/>
            </a:outerShdw>
          </a:effectLst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сделать елку новую, </a:t>
            </a:r>
            <a:b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одготовим  мы основу ей!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9545" y="1839824"/>
            <a:ext cx="4464498" cy="21702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82530" y="1847329"/>
            <a:ext cx="4464497" cy="21702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99007" y="1845402"/>
            <a:ext cx="4456995" cy="216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4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229600" cy="1143000"/>
          </a:xfrm>
          <a:effectLst>
            <a:outerShdw blurRad="50800" dist="50800" dir="5400000" algn="ctr" rotWithShape="0">
              <a:srgbClr val="000099"/>
            </a:outerShdw>
          </a:effectLst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Стволик сделаем бумажный.</a:t>
            </a:r>
            <a:b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расчет немаловажен!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3726" y="1601998"/>
            <a:ext cx="4379645" cy="21289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69635" y="1613364"/>
            <a:ext cx="4423873" cy="21504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02366" y="1618515"/>
            <a:ext cx="444392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5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1296144"/>
          </a:xfrm>
          <a:effectLst>
            <a:outerShdw blurRad="50800" dist="50800" dir="5400000" algn="ctr" rotWithShape="0">
              <a:srgbClr val="000099"/>
            </a:outerShdw>
          </a:effectLst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</a:t>
            </a: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мини-тренировки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Получаем заготовки.</a:t>
            </a:r>
            <a:endParaRPr lang="ru-RU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7754">
            <a:off x="4309475" y="1600726"/>
            <a:ext cx="4456006" cy="21661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5476">
            <a:off x="421577" y="1144603"/>
            <a:ext cx="4464496" cy="21702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515" y="3068960"/>
            <a:ext cx="4475304" cy="217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0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229600" cy="1368152"/>
          </a:xfrm>
          <a:effectLst>
            <a:outerShdw blurRad="50800" dist="50800" dir="5400000" algn="ctr" rotWithShape="0">
              <a:srgbClr val="000099"/>
            </a:outerShdw>
          </a:effectLst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кропотливая…</a:t>
            </a:r>
            <a:b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же терпеливый я! </a:t>
            </a:r>
            <a:endParaRPr lang="ru-RU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5449">
            <a:off x="510962" y="829176"/>
            <a:ext cx="3593645" cy="20214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060848"/>
            <a:ext cx="5724128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5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43000"/>
          </a:xfrm>
          <a:effectLst>
            <a:outerShdw blurRad="50800" dist="50800" dir="5400000" algn="ctr" rotWithShape="0">
              <a:srgbClr val="000099"/>
            </a:outerShdw>
          </a:effectLst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линией условной </a:t>
            </a:r>
            <a:b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приклеим «хвою» ровно ,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755283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3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431032"/>
          </a:xfrm>
          <a:effectLst>
            <a:outerShdw blurRad="50800" dist="50800" dir="5400000" algn="ctr" rotWithShape="0">
              <a:srgbClr val="000099"/>
            </a:outerShdw>
          </a:effectLst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получится 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тогда </a:t>
            </a:r>
            <a:b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такая красота!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61" y="692696"/>
            <a:ext cx="7702799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1124744"/>
            <a:ext cx="4197152" cy="4109187"/>
          </a:xfrm>
          <a:effectLst>
            <a:outerShdw blurRad="50800" dist="50800" dir="5400000" algn="ctr" rotWithShape="0">
              <a:srgbClr val="000099"/>
            </a:outerShdw>
          </a:effectLst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Приступаем</a:t>
            </a:r>
            <a:b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колдовать</a:t>
            </a:r>
            <a:b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игрушки рассыпать</a:t>
            </a: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78611" y="1954875"/>
            <a:ext cx="6033254" cy="293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8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3744416" cy="3591272"/>
          </a:xfrm>
          <a:effectLst>
            <a:outerShdw blurRad="50800" dist="50800" dir="5400000" algn="ctr" rotWithShape="0">
              <a:srgbClr val="000099"/>
            </a:outerShdw>
          </a:effectLst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Счастье сыпется </a:t>
            </a: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стабильно,</a:t>
            </a:r>
            <a:b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рога </a:t>
            </a: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изобилья!</a:t>
            </a:r>
            <a:endParaRPr lang="ru-RU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1935" y="1800834"/>
            <a:ext cx="5724128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8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AAEAA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40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«Новогодняя россыпь»</vt:lpstr>
      <vt:lpstr>Чтобы сделать елку новую,  Подготовим  мы основу ей!</vt:lpstr>
      <vt:lpstr>Стволик сделаем бумажный. Здесь расчет немаловажен!</vt:lpstr>
      <vt:lpstr>После мини-тренировки Получаем заготовки.</vt:lpstr>
      <vt:lpstr>Работа кропотливая… Какой же терпеливый я! </vt:lpstr>
      <vt:lpstr>Если линией условной  Мы приклеим «хвою» ровно ,</vt:lpstr>
      <vt:lpstr>То получится тогда  Вот такая красота!</vt:lpstr>
      <vt:lpstr>Приступаем колдовать  И игрушки рассыпать.</vt:lpstr>
      <vt:lpstr>Счастье сыпется стабильно,  Как из рога изобилья!</vt:lpstr>
      <vt:lpstr>Ёлка, ёлочка, крутись, Со всех сторон нам покажись!</vt:lpstr>
      <vt:lpstr>Приближается                       зима Осторожной           поступью… Нас порадует                         она Новогодней            россыпью!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Новогодняя россыпь</dc:title>
  <dc:creator>Пользователь Windows</dc:creator>
  <cp:lastModifiedBy>MAIN</cp:lastModifiedBy>
  <cp:revision>22</cp:revision>
  <dcterms:created xsi:type="dcterms:W3CDTF">2019-12-19T20:16:50Z</dcterms:created>
  <dcterms:modified xsi:type="dcterms:W3CDTF">2019-12-20T19:22:59Z</dcterms:modified>
</cp:coreProperties>
</file>