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2520281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ОТКРЫТЫЙ КОНКУРС ДЕКОРАТИВНО-ПРИКЛАДНОГО,                         </a:t>
            </a:r>
            <a:br>
              <a:rPr lang="ru-RU" sz="3600" b="1" dirty="0" smtClean="0"/>
            </a:br>
            <a:r>
              <a:rPr lang="ru-RU" sz="3600" b="1" dirty="0" smtClean="0"/>
              <a:t>               ДИЗАЙНЕРСКОГО И МЕДИА-ТВОРЧЕСТВА </a:t>
            </a:r>
            <a:br>
              <a:rPr lang="ru-RU" sz="3600" b="1" dirty="0" smtClean="0"/>
            </a:br>
            <a:r>
              <a:rPr lang="ru-RU" sz="3600" b="1" dirty="0" smtClean="0"/>
              <a:t>                                  «ЗИМНИЕ СКАЗКИ»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068960"/>
            <a:ext cx="7920880" cy="3384376"/>
          </a:xfrm>
        </p:spPr>
        <p:txBody>
          <a:bodyPr>
            <a:normAutofit fontScale="70000" lnSpcReduction="20000"/>
          </a:bodyPr>
          <a:lstStyle/>
          <a:p>
            <a:r>
              <a:rPr lang="ru-RU" sz="3400" b="1" dirty="0" smtClean="0">
                <a:solidFill>
                  <a:schemeClr val="tx1"/>
                </a:solidFill>
              </a:rPr>
              <a:t>Номинация «Новогодний сувенир»</a:t>
            </a:r>
          </a:p>
          <a:p>
            <a:endParaRPr lang="ru-RU" sz="3400" b="1" dirty="0" smtClean="0">
              <a:solidFill>
                <a:schemeClr val="tx1"/>
              </a:solidFill>
            </a:endParaRPr>
          </a:p>
          <a:p>
            <a:r>
              <a:rPr lang="ru-RU" sz="3400" b="1" dirty="0" smtClean="0">
                <a:solidFill>
                  <a:schemeClr val="tx1"/>
                </a:solidFill>
              </a:rPr>
              <a:t> Открытка «Новогодний уют»</a:t>
            </a:r>
          </a:p>
          <a:p>
            <a:endParaRPr lang="ru-RU" sz="3400" b="1" dirty="0" smtClean="0">
              <a:solidFill>
                <a:schemeClr val="tx1"/>
              </a:solidFill>
            </a:endParaRPr>
          </a:p>
          <a:p>
            <a:r>
              <a:rPr lang="ru-RU" sz="3400" b="1" dirty="0" smtClean="0">
                <a:solidFill>
                  <a:schemeClr val="tx1"/>
                </a:solidFill>
              </a:rPr>
              <a:t>  Выполнила:</a:t>
            </a:r>
          </a:p>
          <a:p>
            <a:r>
              <a:rPr lang="ru-RU" sz="3400" b="1" dirty="0" smtClean="0">
                <a:solidFill>
                  <a:schemeClr val="tx1"/>
                </a:solidFill>
              </a:rPr>
              <a:t>  ученица </a:t>
            </a:r>
            <a:r>
              <a:rPr lang="ru-RU" sz="3400" b="1" dirty="0" smtClean="0">
                <a:solidFill>
                  <a:schemeClr val="tx1"/>
                </a:solidFill>
              </a:rPr>
              <a:t>8а </a:t>
            </a:r>
            <a:r>
              <a:rPr lang="ru-RU" sz="3400" b="1" dirty="0" smtClean="0">
                <a:solidFill>
                  <a:schemeClr val="tx1"/>
                </a:solidFill>
              </a:rPr>
              <a:t>класса МБОУ «Школа №93», </a:t>
            </a:r>
          </a:p>
          <a:p>
            <a:r>
              <a:rPr lang="ru-RU" sz="3400" b="1" dirty="0" err="1" smtClean="0">
                <a:solidFill>
                  <a:schemeClr val="tx1"/>
                </a:solidFill>
              </a:rPr>
              <a:t>Фармонова</a:t>
            </a:r>
            <a:r>
              <a:rPr lang="ru-RU" sz="3400" b="1" dirty="0" smtClean="0">
                <a:solidFill>
                  <a:schemeClr val="tx1"/>
                </a:solidFill>
              </a:rPr>
              <a:t> </a:t>
            </a:r>
            <a:r>
              <a:rPr lang="ru-RU" sz="3400" b="1" dirty="0" err="1" smtClean="0">
                <a:solidFill>
                  <a:schemeClr val="tx1"/>
                </a:solidFill>
              </a:rPr>
              <a:t>Азиза</a:t>
            </a:r>
            <a:r>
              <a:rPr lang="ru-RU" sz="3400" b="1" dirty="0" smtClean="0">
                <a:solidFill>
                  <a:schemeClr val="tx1"/>
                </a:solidFill>
              </a:rPr>
              <a:t> </a:t>
            </a:r>
            <a:r>
              <a:rPr lang="ru-RU" sz="3400" b="1" dirty="0" err="1" smtClean="0">
                <a:solidFill>
                  <a:schemeClr val="tx1"/>
                </a:solidFill>
              </a:rPr>
              <a:t>Темуровна</a:t>
            </a:r>
            <a:r>
              <a:rPr lang="ru-RU" sz="3400" b="1" dirty="0" smtClean="0">
                <a:solidFill>
                  <a:schemeClr val="tx1"/>
                </a:solidFill>
              </a:rPr>
              <a:t>, </a:t>
            </a:r>
            <a:r>
              <a:rPr lang="ru-RU" sz="3400" b="1" dirty="0" smtClean="0">
                <a:solidFill>
                  <a:schemeClr val="tx1"/>
                </a:solidFill>
              </a:rPr>
              <a:t>14 </a:t>
            </a:r>
            <a:r>
              <a:rPr lang="ru-RU" sz="3400" b="1" dirty="0" smtClean="0">
                <a:solidFill>
                  <a:schemeClr val="tx1"/>
                </a:solidFill>
              </a:rPr>
              <a:t>лет</a:t>
            </a:r>
          </a:p>
          <a:p>
            <a:r>
              <a:rPr lang="ru-RU" sz="3400" b="1" dirty="0" smtClean="0">
                <a:solidFill>
                  <a:schemeClr val="tx1"/>
                </a:solidFill>
              </a:rPr>
              <a:t>  Руководитель: </a:t>
            </a:r>
            <a:r>
              <a:rPr lang="ru-RU" sz="3400" b="1" dirty="0" err="1" smtClean="0">
                <a:solidFill>
                  <a:schemeClr val="tx1"/>
                </a:solidFill>
              </a:rPr>
              <a:t>Мысова</a:t>
            </a:r>
            <a:r>
              <a:rPr lang="ru-RU" sz="3400" b="1" dirty="0" smtClean="0">
                <a:solidFill>
                  <a:schemeClr val="tx1"/>
                </a:solidFill>
              </a:rPr>
              <a:t> Светлана Александровна </a:t>
            </a:r>
          </a:p>
          <a:p>
            <a:r>
              <a:rPr lang="ru-RU" sz="3400" b="1" dirty="0" smtClean="0">
                <a:solidFill>
                  <a:schemeClr val="tx1"/>
                </a:solidFill>
              </a:rPr>
              <a:t>                            учитель технологии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5865515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    6.</a:t>
            </a:r>
            <a:r>
              <a:rPr lang="ru-RU" sz="2400" dirty="0" smtClean="0"/>
              <a:t>Декоративные </a:t>
            </a:r>
            <a:r>
              <a:rPr lang="ru-RU" sz="2400" dirty="0" smtClean="0"/>
              <a:t>снежинки вырезаем с помощью дырокола, </a:t>
            </a:r>
            <a:r>
              <a:rPr lang="ru-RU" sz="2400" dirty="0" smtClean="0"/>
              <a:t>подготавливаем новогоднее </a:t>
            </a:r>
            <a:r>
              <a:rPr lang="ru-RU" sz="2400" dirty="0" smtClean="0"/>
              <a:t>поздравление и приклеиваем их. Длинные концы тесьмы связываем друг с другом бантиками.                 </a:t>
            </a:r>
          </a:p>
          <a:p>
            <a:endParaRPr lang="ru-RU" dirty="0"/>
          </a:p>
        </p:txBody>
      </p:sp>
      <p:pic>
        <p:nvPicPr>
          <p:cNvPr id="5" name="Рисунок 4" descr="F:\технология изготовления\фотографии проекта4\IMG_013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73016"/>
            <a:ext cx="4896544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F:\технология изготовления\фотографии проекта4\IMG_012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8"/>
            <a:ext cx="4896544" cy="2736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Открытка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     </a:t>
            </a:r>
            <a:r>
              <a:rPr lang="ru-RU" b="1" dirty="0" smtClean="0"/>
              <a:t>«</a:t>
            </a:r>
            <a:r>
              <a:rPr lang="ru-RU" b="1" dirty="0" smtClean="0"/>
              <a:t>Новогодний уют»</a:t>
            </a:r>
            <a:endParaRPr lang="ru-RU" dirty="0"/>
          </a:p>
        </p:txBody>
      </p:sp>
      <p:pic>
        <p:nvPicPr>
          <p:cNvPr id="4" name="Содержимое 3" descr="C:\Users\Учитель\Desktop\IMG_012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5410772" cy="5069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4000" b="1" dirty="0" smtClean="0"/>
              <a:t>ПОЭТАПНЫЙ МАСТЕР-КЛАСС</a:t>
            </a:r>
            <a:br>
              <a:rPr lang="ru-RU" sz="4000" b="1" dirty="0" smtClean="0"/>
            </a:br>
            <a:r>
              <a:rPr lang="ru-RU" sz="4000" b="1" dirty="0" smtClean="0"/>
              <a:t>Открытка</a:t>
            </a:r>
            <a:r>
              <a:rPr lang="ru-RU" sz="4000" dirty="0" smtClean="0"/>
              <a:t> </a:t>
            </a:r>
            <a:r>
              <a:rPr lang="ru-RU" sz="4000" b="1" dirty="0" smtClean="0"/>
              <a:t>«Новогодний уют»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4" name="Содержимое 3" descr="E:\технология изготовления\фотографии проекта4\IMG_008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6792"/>
            <a:ext cx="5760640" cy="4997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Что такое поздравительная открытка?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            Поздравительная открытка</a:t>
            </a:r>
            <a:r>
              <a:rPr lang="ru-RU" dirty="0" smtClean="0"/>
              <a:t> — особый вид почтовой карточки для открытого письма без конверта. Сейчас мало кто пользуется открытками по их прямому назначению - их сейчас редко отправляют по почте, для связи на расстоянии успешно применяются другие, более новые и оперативные средства коммуникации. Однако открытки часто дарят лично. Поэтому большое распространение получили открытки, сделанные вручную.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2474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НЕОБХОДИМЫЕ МАТЕРИАЛЫ И ИНСТРУМЕНТЫ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Деревянные палочки              </a:t>
            </a:r>
            <a:endParaRPr lang="ru-RU" dirty="0" smtClean="0"/>
          </a:p>
          <a:p>
            <a:r>
              <a:rPr lang="ru-RU" b="1" dirty="0" smtClean="0"/>
              <a:t>Краски</a:t>
            </a:r>
            <a:endParaRPr lang="ru-RU" dirty="0" smtClean="0"/>
          </a:p>
          <a:p>
            <a:r>
              <a:rPr lang="ru-RU" b="1" dirty="0" smtClean="0"/>
              <a:t>Деревянные игрушки</a:t>
            </a:r>
            <a:endParaRPr lang="ru-RU" dirty="0" smtClean="0"/>
          </a:p>
          <a:p>
            <a:r>
              <a:rPr lang="ru-RU" b="1" dirty="0" smtClean="0"/>
              <a:t>Линейка</a:t>
            </a:r>
            <a:endParaRPr lang="ru-RU" dirty="0" smtClean="0"/>
          </a:p>
          <a:p>
            <a:r>
              <a:rPr lang="ru-RU" b="1" dirty="0" smtClean="0"/>
              <a:t>Карандаш</a:t>
            </a:r>
            <a:endParaRPr lang="ru-RU" dirty="0" smtClean="0"/>
          </a:p>
          <a:p>
            <a:r>
              <a:rPr lang="ru-RU" b="1" dirty="0" smtClean="0"/>
              <a:t>Бумага и картон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dirty="0" smtClean="0"/>
              <a:t>Клей</a:t>
            </a:r>
          </a:p>
          <a:p>
            <a:r>
              <a:rPr lang="ru-RU" b="1" dirty="0" smtClean="0"/>
              <a:t>Дополнительные элементы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ТЕХНОЛОГИЯ ИЗГОТОВЛЕНИЯ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   </a:t>
            </a:r>
            <a:r>
              <a:rPr lang="ru-RU" sz="2400" b="1" dirty="0" smtClean="0"/>
              <a:t>Работу начинаем с изготовления двух одинаковых основ для открытки из деревянных палочек</a:t>
            </a:r>
            <a:r>
              <a:rPr lang="ru-RU" sz="2400" dirty="0" smtClean="0"/>
              <a:t>.</a:t>
            </a:r>
          </a:p>
          <a:p>
            <a:pPr>
              <a:buNone/>
            </a:pPr>
            <a:r>
              <a:rPr lang="ru-RU" sz="2400" b="1" dirty="0" smtClean="0"/>
              <a:t>1.</a:t>
            </a:r>
            <a:r>
              <a:rPr lang="ru-RU" sz="2400" dirty="0" smtClean="0"/>
              <a:t>     Деревянные палочки склеиваем между собой клеем, протягивая между ними отделочную тесьму, оставляя одну сторону тесьмы длинной, а другую короткую отрезаем.</a:t>
            </a:r>
            <a:endParaRPr lang="ru-RU" sz="2400" dirty="0"/>
          </a:p>
        </p:txBody>
      </p:sp>
      <p:pic>
        <p:nvPicPr>
          <p:cNvPr id="4" name="Рисунок 3" descr="F:\технология изготовления\фотографии проекта 2\SAM_293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3888432" cy="3011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Учитель\Desktop\IMG_991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40968"/>
            <a:ext cx="4104456" cy="309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45624" cy="144016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Декорирование лицевой стороны </a:t>
            </a:r>
            <a:r>
              <a:rPr lang="ru-RU" sz="3200" b="1" dirty="0" smtClean="0"/>
              <a:t>открытки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i="1" u="sng" dirty="0" smtClean="0"/>
              <a:t>Лицевая </a:t>
            </a:r>
            <a:r>
              <a:rPr lang="ru-RU" sz="2400" b="1" i="1" u="sng" dirty="0" smtClean="0"/>
              <a:t>передняя сторона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8820472" cy="45693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</a:t>
            </a:r>
            <a:r>
              <a:rPr lang="ru-RU" sz="2400" b="1" dirty="0" smtClean="0"/>
              <a:t>2</a:t>
            </a:r>
            <a:r>
              <a:rPr lang="ru-RU" sz="2000" b="1" dirty="0" smtClean="0"/>
              <a:t>.  </a:t>
            </a:r>
            <a:r>
              <a:rPr lang="ru-RU" sz="2400" dirty="0" smtClean="0"/>
              <a:t>Палочки </a:t>
            </a:r>
            <a:r>
              <a:rPr lang="ru-RU" sz="2400" dirty="0" smtClean="0"/>
              <a:t>от мороженого и деревянные </a:t>
            </a:r>
            <a:r>
              <a:rPr lang="ru-RU" sz="2400" dirty="0" smtClean="0"/>
              <a:t>игрушки окрашиваем красками </a:t>
            </a:r>
            <a:r>
              <a:rPr lang="ru-RU" sz="2400" dirty="0" smtClean="0"/>
              <a:t>.Игрушки украшаем </a:t>
            </a:r>
            <a:r>
              <a:rPr lang="ru-RU" sz="2400" dirty="0" smtClean="0"/>
              <a:t>кружевами, бантами, </a:t>
            </a:r>
            <a:r>
              <a:rPr lang="ru-RU" sz="2400" dirty="0" err="1" smtClean="0"/>
              <a:t>пайетками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4" name="Рисунок 3" descr="C:\Users\Учитель\Desktop\кге 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3600400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Учитель\Desktop\IMG_986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12976"/>
            <a:ext cx="3744416" cy="2975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188640"/>
            <a:ext cx="9396536" cy="58941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  </a:t>
            </a:r>
            <a:r>
              <a:rPr lang="ru-RU" sz="2400" b="1" dirty="0" smtClean="0"/>
              <a:t>3</a:t>
            </a:r>
            <a:r>
              <a:rPr lang="ru-RU" sz="2800" dirty="0" smtClean="0"/>
              <a:t>. </a:t>
            </a:r>
            <a:r>
              <a:rPr lang="ru-RU" sz="2400" dirty="0" smtClean="0"/>
              <a:t>Приклеиваем кружева к </a:t>
            </a:r>
            <a:r>
              <a:rPr lang="ru-RU" sz="2400" dirty="0" err="1" smtClean="0"/>
              <a:t>винтажной</a:t>
            </a:r>
            <a:r>
              <a:rPr lang="ru-RU" sz="2400" dirty="0" smtClean="0"/>
              <a:t> карточке, карточку к картону, а картон приклеиванием к деревянной основе.</a:t>
            </a:r>
            <a:r>
              <a:rPr lang="ru-RU" sz="2400" dirty="0" smtClean="0"/>
              <a:t> На</a:t>
            </a:r>
            <a:r>
              <a:rPr lang="ru-RU" sz="2400" b="1" dirty="0" smtClean="0"/>
              <a:t> </a:t>
            </a:r>
            <a:r>
              <a:rPr lang="ru-RU" sz="2400" dirty="0" smtClean="0"/>
              <a:t>картон </a:t>
            </a:r>
            <a:r>
              <a:rPr lang="ru-RU" sz="2400" dirty="0" smtClean="0"/>
              <a:t>приклеиваем </a:t>
            </a:r>
            <a:r>
              <a:rPr lang="ru-RU" sz="2400" dirty="0" smtClean="0"/>
              <a:t>деревянные палочки, а на деревянные палочки  игрушки</a:t>
            </a:r>
            <a:endParaRPr lang="ru-RU" sz="2400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C:\Users\Учитель\Desktop\IMG_998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4392488" cy="381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Учитель\Desktop\IMG_002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8840"/>
            <a:ext cx="4355976" cy="3816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i="1" u="sng" dirty="0" smtClean="0"/>
              <a:t>Лицевая задняя сторона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908720"/>
            <a:ext cx="9577064" cy="52174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   </a:t>
            </a:r>
            <a:r>
              <a:rPr lang="ru-RU" sz="2400" b="1" dirty="0" smtClean="0"/>
              <a:t>4.</a:t>
            </a:r>
            <a:r>
              <a:rPr lang="ru-RU" sz="2400" dirty="0" smtClean="0"/>
              <a:t>Приклеиваем </a:t>
            </a:r>
            <a:r>
              <a:rPr lang="ru-RU" sz="2400" dirty="0" smtClean="0"/>
              <a:t>картон </a:t>
            </a:r>
            <a:r>
              <a:rPr lang="ru-RU" sz="2400" dirty="0" smtClean="0"/>
              <a:t>на деревянную </a:t>
            </a:r>
            <a:r>
              <a:rPr lang="ru-RU" sz="2400" dirty="0" smtClean="0"/>
              <a:t>основу и картинку от обёрточной бумаги</a:t>
            </a:r>
            <a:r>
              <a:rPr lang="ru-RU" sz="2400" b="1" dirty="0" smtClean="0"/>
              <a:t> </a:t>
            </a:r>
            <a:r>
              <a:rPr lang="ru-RU" sz="2400" dirty="0" smtClean="0"/>
              <a:t>на картон.</a:t>
            </a:r>
          </a:p>
          <a:p>
            <a:endParaRPr lang="ru-RU" dirty="0"/>
          </a:p>
        </p:txBody>
      </p:sp>
      <p:pic>
        <p:nvPicPr>
          <p:cNvPr id="4" name="Рисунок 3" descr="G:\DCIM\101CANON\IMG_004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64904"/>
            <a:ext cx="4032448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F:\технология изготовления\фотографии проекта 3\IMG_999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3816424" cy="3288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Декорирование внутренней стороны открытки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396536" cy="5001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  </a:t>
            </a:r>
            <a:r>
              <a:rPr lang="ru-RU" sz="2400" b="1" dirty="0" smtClean="0"/>
              <a:t>5</a:t>
            </a:r>
            <a:r>
              <a:rPr lang="ru-RU" sz="2400" b="1" dirty="0" smtClean="0"/>
              <a:t>.</a:t>
            </a:r>
            <a:r>
              <a:rPr lang="ru-RU" sz="2400" dirty="0" smtClean="0"/>
              <a:t>Вырезаем </a:t>
            </a:r>
            <a:r>
              <a:rPr lang="ru-RU" sz="2400" dirty="0" smtClean="0"/>
              <a:t>прямоугольники из багетного картона 15</a:t>
            </a:r>
            <a:r>
              <a:rPr lang="en-US" sz="2400" dirty="0" smtClean="0"/>
              <a:t>x</a:t>
            </a:r>
            <a:r>
              <a:rPr lang="ru-RU" sz="2400" dirty="0" smtClean="0"/>
              <a:t>12, декоративного картона 14х11 и картона для </a:t>
            </a:r>
            <a:r>
              <a:rPr lang="ru-RU" sz="2400" dirty="0" err="1" smtClean="0"/>
              <a:t>срабукинга</a:t>
            </a:r>
            <a:r>
              <a:rPr lang="ru-RU" sz="2400" dirty="0" smtClean="0"/>
              <a:t> 10х10,5 и приклеим </a:t>
            </a:r>
            <a:r>
              <a:rPr lang="ru-RU" sz="2400" dirty="0" smtClean="0"/>
              <a:t>их на деревянную основу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4" name="Рисунок 3" descr="F:\технология изготовления\фотографии проекта 3\IMG_994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3888432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F:\технология изготовления\фотографии проекта 3\IMG_997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36912"/>
            <a:ext cx="4788024" cy="309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295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ОТКРЫТЫЙ КОНКУРС ДЕКОРАТИВНО-ПРИКЛАДНОГО,                                         ДИЗАЙНЕРСКОГО И МЕДИА-ТВОРЧЕСТВА                                    «ЗИМНИЕ СКАЗКИ» </vt:lpstr>
      <vt:lpstr> ПОЭТАПНЫЙ МАСТЕР-КЛАСС Открытка «Новогодний уют» </vt:lpstr>
      <vt:lpstr>Что такое поздравительная открытка?</vt:lpstr>
      <vt:lpstr>НЕОБХОДИМЫЕ МАТЕРИАЛЫ И ИНСТРУМЕНТЫ </vt:lpstr>
      <vt:lpstr>ТЕХНОЛОГИЯ ИЗГОТОВЛЕНИЯ </vt:lpstr>
      <vt:lpstr>Декорирование лицевой стороны открытки Лицевая передняя сторона</vt:lpstr>
      <vt:lpstr>Слайд 7</vt:lpstr>
      <vt:lpstr>Лицевая задняя сторона </vt:lpstr>
      <vt:lpstr>Декорирование внутренней стороны открытки </vt:lpstr>
      <vt:lpstr>Слайд 10</vt:lpstr>
      <vt:lpstr> Открытка       «Новогодний уют»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 -3</dc:creator>
  <cp:lastModifiedBy>Фармонов Амир</cp:lastModifiedBy>
  <cp:revision>11</cp:revision>
  <dcterms:created xsi:type="dcterms:W3CDTF">2019-12-16T12:56:53Z</dcterms:created>
  <dcterms:modified xsi:type="dcterms:W3CDTF">2019-12-16T14:43:18Z</dcterms:modified>
</cp:coreProperties>
</file>