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EEE800"/>
    <a:srgbClr val="FFFA00"/>
    <a:srgbClr val="FFCC00"/>
    <a:srgbClr val="CC9900"/>
    <a:srgbClr val="FF3399"/>
    <a:srgbClr val="FF66FF"/>
    <a:srgbClr val="1984CC"/>
    <a:srgbClr val="031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34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96F8AA-5A5D-4A6D-B079-8C468ACE3D6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1819A-69FD-49A8-9051-63F00DCAA667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971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280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97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67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0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796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04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87B0-2E40-415A-AFCC-4D9AB1DA0BE6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37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685800"/>
            <a:ext cx="3124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676400"/>
            <a:ext cx="3124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8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7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103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1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352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9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 bwMode="auto">
          <a:xfrm>
            <a:off x="323528" y="29190"/>
            <a:ext cx="8424936" cy="1800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 bwMode="auto">
          <a:xfrm>
            <a:off x="1547664" y="1657086"/>
            <a:ext cx="6336704" cy="472424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1657086"/>
            <a:ext cx="6336704" cy="4104456"/>
          </a:xfrm>
          <a:noFill/>
          <a:ln>
            <a:noFill/>
          </a:ln>
          <a:extLst/>
        </p:spPr>
        <p:txBody>
          <a:bodyPr/>
          <a:lstStyle/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Шустова Ирина</a:t>
            </a: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ученица 2 класса «А»</a:t>
            </a:r>
          </a:p>
          <a:p>
            <a:pPr algn="l"/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Нижний Новгород</a:t>
            </a: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Московский район</a:t>
            </a:r>
            <a:endParaRPr lang="en-US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МАОУ «Школа №172»</a:t>
            </a:r>
          </a:p>
          <a:p>
            <a:pPr algn="l"/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endParaRPr lang="en-US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Сафиуллина Татьяна Львовна</a:t>
            </a:r>
            <a:endParaRPr lang="en-US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928992" cy="142472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Мастер-класс </a:t>
            </a:r>
            <a:r>
              <a:rPr lang="ru-RU" alt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изготовлению новогодней мышки из носка</a:t>
            </a:r>
            <a:endParaRPr lang="en-US" altLang="ru-RU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3976157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Новогодняя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мышка из носка своими руками готова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</a:p>
          <a:p>
            <a:pPr algn="l"/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Можно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пришить сверху петельку, чтобы повесить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её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ёлку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как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ёлочную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игрушку.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657017" cy="5414794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2735796" y="908721"/>
            <a:ext cx="5220580" cy="2569538"/>
          </a:xfrm>
          <a:prstGeom prst="cloudCallou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227202"/>
            <a:ext cx="391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ea typeface="+mj-ea"/>
                <a:cs typeface="Arial" panose="020B0604020202020204" pitchFamily="34" charset="0"/>
              </a:rPr>
              <a:t>С Новым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8877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40767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новогоднюю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поделку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символа наступающего года — прекрасная традиция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Считается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 этом случае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животное-символ наступающего Нового года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вам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покровительствовать,                       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сложится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удачно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просто очень приятно мастерить красивую новогоднюю игрушку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Например, такую !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349">
            <a:off x="5734552" y="2609609"/>
            <a:ext cx="2775734" cy="34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5976664" cy="1224136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Для новогодней игрушки 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потребуется</a:t>
            </a:r>
            <a:r>
              <a:rPr lang="ru-RU" altLang="ru-RU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864062" y="2045414"/>
            <a:ext cx="35814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носка (большой и маленький),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небольшой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кусок розового и белого фетра,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розовые бисеринки,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холлофайбер</a:t>
            </a: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(или другой наполнитель для мягких игрушек),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ручка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 карандаш,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нитки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серые, чёрные, белые, розовые,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иголка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ножницы.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6" y="2132856"/>
            <a:ext cx="4392488" cy="3971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8065" y="901928"/>
            <a:ext cx="2337641" cy="419100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016" y="1809296"/>
            <a:ext cx="4176464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Возьмите носок для новогодней поделки и выверните его наизнанку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Ручкой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нарисуйте линию, по которой нужно будет разрезать 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носок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от носка к пятке по дуге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4201914" cy="2383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371384" y="4443510"/>
            <a:ext cx="419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Выкройка получится в виде сердца. Нарисуйте, а затем отрежьте лишнюю часть.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Вырезав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разверните выкройку.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вас должно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получиться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вот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так.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563888" y="2132856"/>
            <a:ext cx="5400600" cy="21363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второй части носка выкраиваем хвостик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Сшиваем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его с изнаночной стороны петельным швом, выворачиваем на лицевую сторону при помощи карандаша.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Набиваем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хвостик </a:t>
            </a:r>
            <a:r>
              <a:rPr 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холлофайбером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168353" cy="18676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2606338" cy="213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2787" y="4106505"/>
            <a:ext cx="2138098" cy="2655296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91880" y="1556792"/>
            <a:ext cx="5507124" cy="26524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Возьмите скроенные из носка детали и сшейте их вместе, вшивая хвостик ближе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широкой части туловища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сошьете ниткой почти весь силуэт зверка, выверните через небольшую оставшуюся часть мышку на лицевую сторону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Набейте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через отверстие наполнителем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Затем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зашейте отверстие.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" y="1730900"/>
            <a:ext cx="2990077" cy="23042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73334"/>
            <a:ext cx="2908856" cy="2241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34" y="4562313"/>
            <a:ext cx="2957075" cy="2241665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3528" y="1938586"/>
            <a:ext cx="3312368" cy="429247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Делаем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носик: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двойную черную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нитку,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рошиваем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кончик носика, втыкая и внимая иголку рядом, делаем так 2 - 3 стежка,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 сформировался, наматываем на него нитку, чтобы получилась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горошинка,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акрепляем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кончик нитки.</a:t>
            </a:r>
          </a:p>
          <a:p>
            <a:pPr marL="0" indent="0" algn="just">
              <a:buNone/>
            </a:pP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880320" cy="2160240"/>
          </a:xfrm>
        </p:spPr>
      </p:pic>
      <p:sp>
        <p:nvSpPr>
          <p:cNvPr id="6" name="TextBox 5"/>
          <p:cNvSpPr txBox="1"/>
          <p:nvPr/>
        </p:nvSpPr>
        <p:spPr>
          <a:xfrm>
            <a:off x="6215581" y="1938586"/>
            <a:ext cx="2952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Делаем усики: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проденьте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чёрную нитку насквозь через носик мышки, оставив кончик нужной длины,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другой стороны ставьте нитку такой же длины и отрежьте лишнее,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закрепите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усики, сделав узелки на нитке.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23528" y="1124744"/>
            <a:ext cx="7416824" cy="7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Мышка своими руками из носка практически готова. Осталось добавить деталей. 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451349" y="1170484"/>
            <a:ext cx="5254888" cy="26185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Пришейте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глазки из розового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бисера.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Осталось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сделать ушки.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сделаем из фетра. Вырезаем два одинаковых длинных полукруга, собираем на нитку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швом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«вперёд иголку»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основания и слегка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присбориваем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чтобы ушки получились полукруглой формы.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Пришиваем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ушки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мышке.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2" y="1278498"/>
            <a:ext cx="3314339" cy="2484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673" y="3733998"/>
            <a:ext cx="2484178" cy="331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5920" y="4365104"/>
            <a:ext cx="5245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Чёрной ниткой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так же швом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«вперёд иголку» делаем мышке рот.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Слегка наклоняем мышке голову. Для этого «прихватываем» ниткой серого цвета  немного ткани в области шеи. Так мышка выглядит более естественно.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21">
            <a:off x="6955107" y="4164403"/>
            <a:ext cx="1761630" cy="21728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954802" cy="2046654"/>
          </a:xfrm>
        </p:spPr>
      </p:pic>
      <p:sp>
        <p:nvSpPr>
          <p:cNvPr id="7" name="TextBox 6"/>
          <p:cNvSpPr txBox="1"/>
          <p:nvPr/>
        </p:nvSpPr>
        <p:spPr>
          <a:xfrm>
            <a:off x="3491880" y="1864981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Чтобы мышка не замёрзла, наряжаем её в тёплый свитер. Для этого берём второй носок и отрезаем от него верхнюю часть. Одеваем свитер на мышку.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бокам швом  «вперёд иголку» прошиваем мышке лапы поверх свитера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4981"/>
            <a:ext cx="2952864" cy="2119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80" y="3803973"/>
            <a:ext cx="2880320" cy="2813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4509120"/>
            <a:ext cx="3571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Из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розового фетра вырезаем и пришиваем задние лапки.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Из белого фетра вырезаем и пришиваем два зуба.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2016224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r>
              <a:rPr lang="ru-RU" alt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0054BA"/>
      </a:lt2>
      <a:accent1>
        <a:srgbClr val="1467C2"/>
      </a:accent1>
      <a:accent2>
        <a:srgbClr val="3C86CA"/>
      </a:accent2>
      <a:accent3>
        <a:srgbClr val="FFFFFF"/>
      </a:accent3>
      <a:accent4>
        <a:srgbClr val="404040"/>
      </a:accent4>
      <a:accent5>
        <a:srgbClr val="AAB8DD"/>
      </a:accent5>
      <a:accent6>
        <a:srgbClr val="3579B7"/>
      </a:accent6>
      <a:hlink>
        <a:srgbClr val="005FB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054BA"/>
        </a:lt2>
        <a:accent1>
          <a:srgbClr val="1467C2"/>
        </a:accent1>
        <a:accent2>
          <a:srgbClr val="3C86CA"/>
        </a:accent2>
        <a:accent3>
          <a:srgbClr val="FFFFFF"/>
        </a:accent3>
        <a:accent4>
          <a:srgbClr val="404040"/>
        </a:accent4>
        <a:accent5>
          <a:srgbClr val="AAB8DD"/>
        </a:accent5>
        <a:accent6>
          <a:srgbClr val="3579B7"/>
        </a:accent6>
        <a:hlink>
          <a:srgbClr val="005F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421</TotalTime>
  <Words>534</Words>
  <Application>Microsoft Office PowerPoint</Application>
  <PresentationFormat>Экран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Microsoft Sans Serif</vt:lpstr>
      <vt:lpstr>Wingdings</vt:lpstr>
      <vt:lpstr>powerpoint-template-24</vt:lpstr>
      <vt:lpstr>Мастер-класс по изготовлению новогодней мышки из носка</vt:lpstr>
      <vt:lpstr>Презентация PowerPoint</vt:lpstr>
      <vt:lpstr>Для новогодней игрушки вам потребуется:</vt:lpstr>
      <vt:lpstr>ШАГ 1:</vt:lpstr>
      <vt:lpstr>ШАГ 2:</vt:lpstr>
      <vt:lpstr>ШАГ 3:</vt:lpstr>
      <vt:lpstr>ШАГ 4:</vt:lpstr>
      <vt:lpstr>ШАГ 5:</vt:lpstr>
      <vt:lpstr>ШАГ 6: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48</cp:revision>
  <dcterms:created xsi:type="dcterms:W3CDTF">2019-12-07T13:29:51Z</dcterms:created>
  <dcterms:modified xsi:type="dcterms:W3CDTF">2019-12-09T23:58:13Z</dcterms:modified>
</cp:coreProperties>
</file>