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4660"/>
  </p:normalViewPr>
  <p:slideViewPr>
    <p:cSldViewPr>
      <p:cViewPr varScale="1">
        <p:scale>
          <a:sx n="73" d="100"/>
          <a:sy n="73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0"/>
            <a:ext cx="9396536" cy="36004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ОТКРЫТЫЙ КОНКУРС ДЕКОРАТИВНО-ПРИКЛАДНОГО,                       </a:t>
            </a:r>
            <a:br>
              <a:rPr lang="ru-RU" sz="3600" dirty="0" smtClean="0"/>
            </a:br>
            <a:r>
              <a:rPr lang="ru-RU" sz="3600" dirty="0" smtClean="0"/>
              <a:t>ДИЗАЙНЕРСКОГО И МЕДИА-ТВОРЧЕСТВА</a:t>
            </a:r>
            <a:br>
              <a:rPr lang="ru-RU" sz="3600" dirty="0" smtClean="0"/>
            </a:br>
            <a:r>
              <a:rPr lang="ru-RU" sz="3600" dirty="0" smtClean="0"/>
              <a:t>«ЗИМНИЕ СКАЗКИ»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8964488" cy="381642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Номинация «Новогодний сувенир»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Елочная игрушка «Сказочный домик»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2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ученица 8а класса МБОУ «Школа №93», </a:t>
            </a:r>
          </a:p>
          <a:p>
            <a:pPr algn="r"/>
            <a:r>
              <a:rPr lang="ru-RU" sz="2200" dirty="0" err="1" smtClean="0">
                <a:solidFill>
                  <a:schemeClr val="tx1"/>
                </a:solidFill>
              </a:rPr>
              <a:t>Страшко</a:t>
            </a:r>
            <a:r>
              <a:rPr lang="ru-RU" sz="2200" dirty="0" smtClean="0">
                <a:solidFill>
                  <a:schemeClr val="tx1"/>
                </a:solidFill>
              </a:rPr>
              <a:t> Виктория Васильевна, 14 лет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Руководитель: </a:t>
            </a:r>
          </a:p>
          <a:p>
            <a:pPr algn="r"/>
            <a:r>
              <a:rPr lang="ru-RU" sz="2200" dirty="0" err="1" smtClean="0">
                <a:solidFill>
                  <a:schemeClr val="tx1"/>
                </a:solidFill>
              </a:rPr>
              <a:t>Мысова</a:t>
            </a:r>
            <a:r>
              <a:rPr lang="ru-RU" sz="2200" dirty="0" smtClean="0">
                <a:solidFill>
                  <a:schemeClr val="tx1"/>
                </a:solidFill>
              </a:rPr>
              <a:t> Светлана Александровна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учитель технологии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u="sng" dirty="0" smtClean="0"/>
              <a:t>Оформление оборотной стороны</a:t>
            </a:r>
          </a:p>
          <a:p>
            <a:pPr marL="514350" indent="-514350">
              <a:buNone/>
            </a:pPr>
            <a:r>
              <a:rPr lang="en-US" sz="2400" dirty="0" smtClean="0"/>
              <a:t>  </a:t>
            </a:r>
            <a:r>
              <a:rPr lang="en-US" sz="2300" dirty="0" smtClean="0"/>
              <a:t>1.</a:t>
            </a:r>
            <a:r>
              <a:rPr lang="ru-RU" sz="2300" dirty="0" smtClean="0"/>
              <a:t>Окрашиваю в белый цвет заднюю сторону деревянной основы и посыпаю её блестками. </a:t>
            </a:r>
            <a:endParaRPr lang="en-US" sz="2300" dirty="0" smtClean="0"/>
          </a:p>
          <a:p>
            <a:pPr marL="514350" indent="-514350">
              <a:buNone/>
            </a:pPr>
            <a:r>
              <a:rPr lang="en-US" sz="2300" dirty="0" smtClean="0"/>
              <a:t>  2.         </a:t>
            </a:r>
            <a:r>
              <a:rPr lang="ru-RU" sz="2300" dirty="0" smtClean="0"/>
              <a:t>                        </a:t>
            </a:r>
            <a:r>
              <a:rPr lang="ru-RU" sz="2300" b="1" dirty="0" smtClean="0"/>
              <a:t>Оформляю поздравление</a:t>
            </a:r>
          </a:p>
          <a:p>
            <a:pPr marL="0" indent="0">
              <a:buNone/>
            </a:pPr>
            <a:r>
              <a:rPr lang="ru-RU" sz="2300" dirty="0" smtClean="0"/>
              <a:t>Из красного багетного картона и бумаги для </a:t>
            </a:r>
            <a:r>
              <a:rPr lang="ru-RU" sz="2300" dirty="0" err="1" smtClean="0"/>
              <a:t>скрапбукинга</a:t>
            </a:r>
            <a:r>
              <a:rPr lang="ru-RU" sz="2300" dirty="0" smtClean="0"/>
              <a:t> вырезаю пятиугольник в виде домика. На сером двухстороннем картоне пишу новогоднее поздравление. С помощью дырокола вырезаю снежинки из красного двухстороннего картона. Все детали склеиваю между собой и приклеиваю на деревянную основу домика.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технология домик - копия\IMG_005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314700" cy="256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ехнология домик - копия\IMG_005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353623" cy="2563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6858000"/>
          </a:xfrm>
        </p:spPr>
        <p:txBody>
          <a:bodyPr/>
          <a:lstStyle/>
          <a:p>
            <a:pPr marL="514350" indent="-514350">
              <a:buAutoNum type="arabicPeriod" startAt="3"/>
            </a:pPr>
            <a:endParaRPr lang="en-US" sz="2400" dirty="0" smtClean="0"/>
          </a:p>
          <a:p>
            <a:pPr marL="514350" indent="-514350">
              <a:buAutoNum type="arabicPeriod" startAt="3"/>
            </a:pPr>
            <a:r>
              <a:rPr lang="ru-RU" sz="2400" dirty="0" smtClean="0"/>
              <a:t>Вырезанные детали поздравления в виде склеиваю между собой и приклеиваю на деревянную основу домика.</a:t>
            </a:r>
          </a:p>
          <a:p>
            <a:pPr marL="0" indent="0">
              <a:buNone/>
            </a:pPr>
            <a:r>
              <a:rPr lang="ru-RU" sz="2400" dirty="0" smtClean="0"/>
              <a:t>4. Завершаю оформление домика из деревянных палочек. Завязываю бант из красной атласной ленту, пропуская ее через жгут. Делаю петельку из жгута для того, чтобы повесить игрушку на ёлку.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:\технология домик - копия\IMG_006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797096" cy="286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ехнология домик - копия\IMG_009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656301" cy="286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Ёлочная игрушка «Сказочный домик»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:\технология домик - копия\IMG_009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33670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577064" cy="1417638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ПОЭТАПНЫЙ МАСТЕР-КЛАСС</a:t>
            </a:r>
            <a:br>
              <a:rPr lang="ru-RU" sz="3800" dirty="0" smtClean="0"/>
            </a:br>
            <a:r>
              <a:rPr lang="ru-RU" sz="3800" dirty="0" smtClean="0"/>
              <a:t>Ёлочная игрушка «Сказочный домик»</a:t>
            </a:r>
            <a:endParaRPr lang="ru-RU" sz="3800" dirty="0"/>
          </a:p>
        </p:txBody>
      </p:sp>
      <p:pic>
        <p:nvPicPr>
          <p:cNvPr id="4" name="Объект 3" descr="F:\технология домик - копия\IMG_01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21761" cy="506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3541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такое ёлочная игрушка?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2400" b="1" dirty="0" smtClean="0"/>
              <a:t>Ёлочная игрушка</a:t>
            </a:r>
            <a:r>
              <a:rPr lang="ru-RU" sz="2400" dirty="0" smtClean="0"/>
              <a:t>-это украшение, в виде шаров, фигурок животных или человека, домиков, фонариков, которыми наряжают новогоднюю ёлку. Они создают праздничное настроение и отлично впишутся в интерьер помещения к Новому Году. Ёлочные игрушки часто дарят лично, поэтому большое распространение получили открытки, сделанные вручную. </a:t>
            </a:r>
          </a:p>
          <a:p>
            <a:endParaRPr lang="ru-RU" dirty="0"/>
          </a:p>
        </p:txBody>
      </p:sp>
      <p:pic>
        <p:nvPicPr>
          <p:cNvPr id="4" name="Рисунок 3" descr="E:\Технология\3624a778925d814c9eb788470a2b58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Технология\dsc_72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816424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Необходимые материалы и инструменты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Деревянные палочки </a:t>
            </a:r>
          </a:p>
          <a:p>
            <a:r>
              <a:rPr lang="ru-RU" dirty="0" smtClean="0"/>
              <a:t>Акриловые краски </a:t>
            </a:r>
          </a:p>
          <a:p>
            <a:r>
              <a:rPr lang="ru-RU" dirty="0" smtClean="0"/>
              <a:t>Бумага и картон                         </a:t>
            </a:r>
          </a:p>
          <a:p>
            <a:r>
              <a:rPr lang="ru-RU" dirty="0" smtClean="0"/>
              <a:t>Миниатюрные деревянные игрушки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Линейка </a:t>
            </a:r>
          </a:p>
          <a:p>
            <a:r>
              <a:rPr lang="ru-RU" dirty="0" smtClean="0"/>
              <a:t>Карандаш </a:t>
            </a:r>
          </a:p>
          <a:p>
            <a:r>
              <a:rPr lang="ru-RU" dirty="0" smtClean="0"/>
              <a:t>Дополнительные материалы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u="sng" dirty="0" smtClean="0"/>
              <a:t>Оформление лицевой стороны</a:t>
            </a:r>
          </a:p>
          <a:p>
            <a:pPr marL="0" indent="0">
              <a:buNone/>
            </a:pPr>
            <a:r>
              <a:rPr lang="en-US" sz="2400" dirty="0" smtClean="0"/>
              <a:t>        </a:t>
            </a:r>
            <a:r>
              <a:rPr lang="ru-RU" sz="2400" dirty="0" smtClean="0"/>
              <a:t>1. На столе </a:t>
            </a:r>
            <a:r>
              <a:rPr lang="ru-RU" sz="2400" b="1" dirty="0" smtClean="0"/>
              <a:t>выкладываю</a:t>
            </a:r>
            <a:r>
              <a:rPr lang="ru-RU" sz="2400" dirty="0" smtClean="0"/>
              <a:t> две горизонтальные деревянные палочки, с расстоянием между ними 4,5 см. Далее поочередно приклеиваю на них вертикальные палочки, чтобы форма напоминала домик.</a:t>
            </a:r>
          </a:p>
          <a:p>
            <a:endParaRPr lang="ru-RU" sz="2400" dirty="0"/>
          </a:p>
        </p:txBody>
      </p:sp>
      <p:pic>
        <p:nvPicPr>
          <p:cNvPr id="4" name="Рисунок 3" descr="G:\история изготовления\SAM_2933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781417" cy="30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история изготовления\SAM_2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672408" cy="31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126163"/>
          </a:xfrm>
        </p:spPr>
        <p:txBody>
          <a:bodyPr/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      </a:t>
            </a:r>
            <a:r>
              <a:rPr lang="ru-RU" sz="2400" dirty="0" smtClean="0"/>
              <a:t>2. Из кружевной салфетки вырезаю середину, а оставшуюся часть приклеиваю на деревянную основу домика. . Склеиваю попарно две палочки для крыши, окрашиваю их в белый цвет и посыпаю блестками. 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G:\технология изготовления\IMG_99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715790" cy="30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541569" cy="30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 </a:t>
            </a:r>
          </a:p>
          <a:p>
            <a:pPr>
              <a:buNone/>
            </a:pPr>
            <a:r>
              <a:rPr lang="en-US" sz="2400" dirty="0" smtClean="0"/>
              <a:t>           </a:t>
            </a:r>
            <a:r>
              <a:rPr lang="ru-RU" sz="2400" dirty="0" smtClean="0"/>
              <a:t>3. Приклеиваю деревянные палочки крыши к основе, подкладывая под них кружево. Между основой и крышей протягиваю жгут  в виде петельки для подвески игрушки. На деревянную основу по центру кружевной салфетки приклеиваю ёлку, украшая её звездой. </a:t>
            </a:r>
          </a:p>
          <a:p>
            <a:endParaRPr lang="ru-RU" dirty="0"/>
          </a:p>
        </p:txBody>
      </p:sp>
      <p:pic>
        <p:nvPicPr>
          <p:cNvPr id="4" name="Рисунок 3" descr="G:\технология изготовления\IMG_99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888432" cy="31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технология домик - копия\IMG_006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911772" cy="31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  </a:t>
            </a:r>
          </a:p>
          <a:p>
            <a:pPr>
              <a:buNone/>
            </a:pPr>
            <a:r>
              <a:rPr lang="en-US" sz="2400" dirty="0" smtClean="0"/>
              <a:t>         </a:t>
            </a:r>
            <a:r>
              <a:rPr lang="ru-RU" sz="2400" dirty="0" smtClean="0"/>
              <a:t>4. Деревянные миниатюрные игрушки окрашиваю акриловыми красками, посыпаем блестками, декорирую разноцветными </a:t>
            </a:r>
            <a:r>
              <a:rPr lang="ru-RU" sz="2400" dirty="0" err="1" smtClean="0"/>
              <a:t>пайетками</a:t>
            </a:r>
            <a:r>
              <a:rPr lang="ru-RU" sz="2400" dirty="0" smtClean="0"/>
              <a:t> и бантиками из нитки «Ирис». С помощью блестящей декоративной нити приклеиваю их к деревянной палочке с изнаночной стороны.</a:t>
            </a:r>
          </a:p>
          <a:p>
            <a:endParaRPr lang="ru-RU" dirty="0"/>
          </a:p>
        </p:txBody>
      </p:sp>
      <p:pic>
        <p:nvPicPr>
          <p:cNvPr id="4" name="Рисунок 3" descr="G:\технология домик - копия\IMG_98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технология домик - копия\IMG_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   </a:t>
            </a:r>
            <a:r>
              <a:rPr lang="ru-RU" sz="2400" dirty="0" smtClean="0"/>
              <a:t>5. На основу домика приклеиваю палочку с игрушками и круглые элементы из джутового жгута, имитирующие бревна, сделанные своими руками.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:\технология домик - копия\IMG_007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88432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ехнология домик - копия\IMG_009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8843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ОТКРЫТЫЙ КОНКУРС ДЕКОРАТИВНО-ПРИКЛАДНОГО,                        ДИЗАЙНЕРСКОГО И МЕДИА-ТВОРЧЕСТВА «ЗИМНИЕ СКАЗКИ» </vt:lpstr>
      <vt:lpstr>ПОЭТАПНЫЙ МАСТЕР-КЛАСС Ёлочная игрушка «Сказочный домик»</vt:lpstr>
      <vt:lpstr>Что такое ёлочная игрушка?</vt:lpstr>
      <vt:lpstr>Необходимые материалы и инструменты </vt:lpstr>
      <vt:lpstr>Технология изготовления</vt:lpstr>
      <vt:lpstr>Слайд 6</vt:lpstr>
      <vt:lpstr>Слайд 7</vt:lpstr>
      <vt:lpstr>Слайд 8</vt:lpstr>
      <vt:lpstr>Слайд 9</vt:lpstr>
      <vt:lpstr>Слайд 10</vt:lpstr>
      <vt:lpstr>Слайд 11</vt:lpstr>
      <vt:lpstr>Ёлочная игрушка «Сказочный домик»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КОНКУРС ДЕКОРАТИВНО-ПРИКЛАДНОГО,                        ДИЗАЙНЕРСКОГО И МЕДИА-ТВОРЧЕСТВА «ЗИМНИЕ СКАЗКИ» </dc:title>
  <dc:creator>home -3</dc:creator>
  <cp:lastModifiedBy>Фармонов Амир</cp:lastModifiedBy>
  <cp:revision>5</cp:revision>
  <dcterms:created xsi:type="dcterms:W3CDTF">2019-12-19T12:29:09Z</dcterms:created>
  <dcterms:modified xsi:type="dcterms:W3CDTF">2019-12-19T13:03:33Z</dcterms:modified>
</cp:coreProperties>
</file>