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4" r:id="rId3"/>
    <p:sldId id="262" r:id="rId4"/>
    <p:sldId id="275" r:id="rId5"/>
    <p:sldId id="267" r:id="rId6"/>
    <p:sldId id="268" r:id="rId7"/>
    <p:sldId id="269" r:id="rId8"/>
    <p:sldId id="270" r:id="rId9"/>
    <p:sldId id="271" r:id="rId10"/>
    <p:sldId id="272" r:id="rId11"/>
    <p:sldId id="277" r:id="rId12"/>
    <p:sldId id="276" r:id="rId13"/>
    <p:sldId id="278" r:id="rId14"/>
    <p:sldId id="279" r:id="rId15"/>
    <p:sldId id="280" r:id="rId16"/>
    <p:sldId id="282" r:id="rId17"/>
    <p:sldId id="28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E553-7994-4520-B2AF-73AA36AA4384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AF394-BFC2-44C0-97DC-F47A56426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2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5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s017.radikal.ru/i424/1211/0b/f426319da37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19865" y="146223"/>
            <a:ext cx="18223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dou24.ru/132/images/16-17/foto/%D0%B7%D0%B8%D0%BC%D0%B06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77475">
            <a:off x="169885" y="4594850"/>
            <a:ext cx="2186002" cy="23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6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http://s017.radikal.ru/i424/1211/0b/f426319da37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8223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dou24.ru/132/images/16-17/foto/%D0%B7%D0%B8%D0%BC%D0%B06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2525" flipH="1">
            <a:off x="6895441" y="4601709"/>
            <a:ext cx="2186002" cy="23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3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B7B8-4C92-462E-88B0-74FFC4898B7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88CC-6703-4BD3-8708-838435C8FC2A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s://avatanplus.com/files/resources/original/5730ee8ab64771549723cdf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-36512" y="6649615"/>
            <a:ext cx="1410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3399FF"/>
                </a:solidFill>
                <a:latin typeface="Monotype Corsiva" pitchFamily="66" charset="0"/>
                <a:cs typeface="Arial" charset="0"/>
              </a:rPr>
              <a:t>Никифорова  Н.В.</a:t>
            </a:r>
            <a:endParaRPr lang="ru-RU" sz="1400" dirty="0">
              <a:solidFill>
                <a:srgbClr val="3399FF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dou24.ru/132/images/16-17/foto/%D0%B7%D0%B8%D0%BC%D0%B0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7855" flipH="1">
            <a:off x="6665339" y="4321997"/>
            <a:ext cx="2375323" cy="25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017.radikal.ru/i424/1211/0b/f426319da37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280" y="188639"/>
            <a:ext cx="2542048" cy="37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3033" y="2564904"/>
            <a:ext cx="639045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Мастер- класс</a:t>
            </a:r>
          </a:p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«Символ года»</a:t>
            </a:r>
            <a:endParaRPr lang="ru-RU" sz="4000" b="1" dirty="0">
              <a:ln>
                <a:solidFill>
                  <a:srgbClr val="FFFF00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3531" y="259152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Администрация Городецкого муниципального района Нижегородской области</a:t>
            </a:r>
            <a:b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</a:b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муниципальное бюджетное образовательное учреждение дополнительного образования  </a:t>
            </a:r>
            <a:b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</a:b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«ЦЕНТР ВНЕШКОЛЬНОЙ РАБОТЫ «РОВЕСНИК»</a:t>
            </a:r>
            <a:b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</a:b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г. Заволжье</a:t>
            </a:r>
            <a:b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</a:br>
            <a:endParaRPr lang="ru-RU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509120"/>
            <a:ext cx="5970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выполнила :</a:t>
            </a:r>
          </a:p>
          <a:p>
            <a:pPr algn="r"/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                                               </a:t>
            </a:r>
            <a:r>
              <a:rPr lang="ru-RU" b="1" dirty="0" err="1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Лучкова</a:t>
            </a: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Анастасия, 12лет</a:t>
            </a:r>
            <a:endParaRPr lang="ru-RU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Cambria" panose="02040503050406030204" pitchFamily="18" charset="0"/>
            </a:endParaRPr>
          </a:p>
          <a:p>
            <a:pPr algn="r"/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                                                Творческое объединения: </a:t>
            </a:r>
          </a:p>
          <a:p>
            <a:pPr algn="r"/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                                                 «Волшебный клубок»</a:t>
            </a:r>
          </a:p>
          <a:p>
            <a:pPr algn="r"/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ambria" panose="02040503050406030204" pitchFamily="18" charset="0"/>
              </a:rPr>
              <a:t>                                                  Педагог: Дмитриева Т.К.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407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Rar$DIa2620.44142\IMG_20190929_140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89110"/>
            <a:ext cx="3219822" cy="4293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88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Отрезаем кусочки проволоки для пары ног и рук, хвоста, формируем лапки.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подклеиваем скотча в основной части лапок и розовыми нитками обматываем их кончики.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алее обматываем серыми нитками остальную часть лапок. Хвостик обматываем серыми нитками.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user\AppData\Local\Temp\Rar$DIa2620.9780\IMG_20191004_154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483" y="1952836"/>
            <a:ext cx="5052053" cy="378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3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Temp\Rar$DIa2620.39985\IMG_20190929_142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80301"/>
            <a:ext cx="3291830" cy="4389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842" y="1888112"/>
            <a:ext cx="3214981" cy="4277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6458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детали мышки у нас готовы!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помощью шила делаем отверстия в туловище мышки для рук, ног и хвоста, промазываем клеем оставшуюся часть проволоки и вставляем лапки и хвост в туловище.  Голову приклеиваем к туловищу мышки.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40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Temp\Rar$DIa2620.34506\IMG_20191013_1101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662773" cy="3535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 глазки и носик, вяжем жилетку.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Сажаем мышку на саночки.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195021"/>
            <a:ext cx="4541577" cy="3411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1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AppData\Local\Temp\Rar$DIa2620.47720\IMG_20191206_153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65" y="2042059"/>
            <a:ext cx="4224469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565" y="420553"/>
            <a:ext cx="852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композицию с мышками. Берем синтепон белого цвета и  делаем снежные сугробы. Ставим зеленых красавиц елочек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имний волшебный лес готов!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C:\Users\user\AppData\Local\Temp\Rar$DIa2620.4213\IMG_20191206_1542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042059"/>
            <a:ext cx="428953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80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AppData\Local\Temp\Rar$DIa2620.20472\IMG_20191206_1619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196752"/>
            <a:ext cx="3235275" cy="4743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0495" y="404664"/>
            <a:ext cx="674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год- веселый праздник.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 мышей музыкантов.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4866"/>
            <a:ext cx="2808312" cy="4525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9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Мышка-балерина,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задорную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музыкантов,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поспешила на праздник.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C:\Users\user\AppData\Local\Temp\Rar$DIa2620.27341\IMG_20191206_162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3808" y="1213962"/>
            <a:ext cx="3394419" cy="4722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4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Повеселились все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славу!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завершении праздника мышка,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взмахнув своей волшебной палочкой, исполнила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AppData\Local\Temp\Rar$DIa2620.12252\IMG_20191206_162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/>
          <a:stretch/>
        </p:blipFill>
        <p:spPr bwMode="auto">
          <a:xfrm>
            <a:off x="2245012" y="1257325"/>
            <a:ext cx="4740140" cy="4929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31862"/>
            <a:ext cx="3743325" cy="4992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48064" y="590885"/>
            <a:ext cx="3322712" cy="5674642"/>
          </a:xfrm>
        </p:spPr>
        <p:txBody>
          <a:bodyPr>
            <a:normAutofit/>
          </a:bodyPr>
          <a:lstStyle/>
          <a:p>
            <a:pPr algn="l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оркестр в лесу у нас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играет громко джаз.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Мышонок </a:t>
            </a:r>
            <a:r>
              <a:rPr lang="ru-RU" sz="1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знает толк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на саксофоне,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выдувает ноту «соль»,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Прикрыв глаза в истоме.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 старается трубит, 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елкой новогодней.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даже в ноты не глядит,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все задорней!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балерина- пошла </a:t>
            </a:r>
            <a:r>
              <a:rPr lang="ru-RU" sz="15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пляс,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Парит над снегом –высший класс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взмахом палочки волшебной </a:t>
            </a:r>
            <a:b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 все мечты для вас.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111500"/>
            <a:ext cx="857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54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Новым 2020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годом!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Приятного творчества!</a:t>
            </a:r>
          </a:p>
        </p:txBody>
      </p:sp>
      <p:pic>
        <p:nvPicPr>
          <p:cNvPr id="4" name="Picture 3" descr="C:\Users\user\AppData\Local\Temp\Rar$DIa2620.20472\IMG_20191206_1619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404664"/>
            <a:ext cx="3235275" cy="4743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954" y="260648"/>
            <a:ext cx="422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потребуется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8954" y="1268760"/>
            <a:ext cx="6174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орковые пробки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роволока;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лоскогупцы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елкая шкурка;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вязания серого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розового оттенка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 «Титан»;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ерные бусины и глазки;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алярный скотч.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4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0084" y="13201"/>
            <a:ext cx="7787208" cy="9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работы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208" y="97691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Берём две пробки - это и будет основа для мышек. Для туловища мышки берем большую пробку и с помощью ножа немного скругляем широкую часть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 заостряем верхнюю часть туловища.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user\AppData\Local\Temp\Rar$DIa2620.6873\IMG_20190920_1516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12938" r="8400" b="10340"/>
          <a:stretch/>
        </p:blipFill>
        <p:spPr bwMode="auto">
          <a:xfrm>
            <a:off x="539552" y="2752293"/>
            <a:ext cx="3809315" cy="2885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AppData\Local\Temp\Rar$DIa2620.49783\IMG_20190920_1516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25387"/>
            <a:ext cx="3147814" cy="4197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9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071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головы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другую пробку (меньших размеров), срезаем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верхушку пробки так, чтобы на краю получился аккуратный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конус.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курим пробки.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535" y="2200344"/>
            <a:ext cx="3024187" cy="365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 descr="C:\Users\user\AppData\Local\Temp\Rar$DIa2620.34247\IMG_20190920_1525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04" y="2593904"/>
            <a:ext cx="4355692" cy="2899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7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AppData\Local\Temp\Rar$DIa7040.170\IMG_20190927_160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180798"/>
            <a:ext cx="3405563" cy="3369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29975" cy="3177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769" y="40466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ушек 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канцелярских скрепок делаем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круглые заготовки с «хвостиками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будут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втыкаться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голову.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шила делаем четыре отверстия в заготовке головы, наносим клей на «хвостики» ушек и вклеиваем их.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7040.31450\IMG_20190927_16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93" y="1464786"/>
            <a:ext cx="3641802" cy="3873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Заклеиваем ушки малярным скотчем. Излишки скотча  обрезаем по контуру проволоки.</a:t>
            </a:r>
          </a:p>
        </p:txBody>
      </p:sp>
    </p:spTree>
    <p:extLst>
      <p:ext uri="{BB962C8B-B14F-4D97-AF65-F5344CB8AC3E}">
        <p14:creationId xmlns:p14="http://schemas.microsoft.com/office/powerpoint/2010/main" val="460217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7040.26648\IMG_20190927_1629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615" y="2433225"/>
            <a:ext cx="4381014" cy="3404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433225"/>
            <a:ext cx="4252879" cy="3429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503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Промазываем клеем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«Титан»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 с одной стороны и по кругу заклеиваем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розовой, 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серой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нитками.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Обратные стороны ушек обматываем серыми нитками.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5788.38750\IMG_20190927_1645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34" y="2323244"/>
            <a:ext cx="4196067" cy="2898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98221" cy="3711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Покрываем голову клеем и обматываем  ниткой, начиная с кончика носа. Между ушами проводим нитку два раза крест накрест после полного витка.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67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Ia2620.35511\IMG_20190920_153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363838" cy="4485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AppData\Local\Temp\Rar$DIa2620.40039\IMG_20190920_1612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008162"/>
            <a:ext cx="2232247" cy="4318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к туловищу мышки. Нанося клей на заготовку, приклеиваем нитки серого цвета. Начинать надо с широкой части заготовки туловища..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69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417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Этапы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Повеселились все на славу!   В завершении праздника мышка,  взмахнув своей волшебной палочкой, исполнила желания друзей. </vt:lpstr>
      <vt:lpstr>Есть оркестр в лесу у нас Он играет громко джаз.  Мышонок Маркус знает толк В игре на саксофоне, Он выдувает ноту «соль», Прикрыв глаза в истоме.  И друг старается трубит,  Под елкой новогодней. Он даже в ноты не глядит, Играет все задорней!  Вот балерина- пошла в пляс, Парит над снегом –высший класс!  И взмахом палочки волшебной  Исполнит все мечты для вас. </vt:lpstr>
      <vt:lpstr>С Новым 2020 годом! Приятного творчества!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Никифорова</dc:creator>
  <cp:lastModifiedBy>Татьяна</cp:lastModifiedBy>
  <cp:revision>49</cp:revision>
  <dcterms:created xsi:type="dcterms:W3CDTF">2017-11-29T12:34:58Z</dcterms:created>
  <dcterms:modified xsi:type="dcterms:W3CDTF">2019-12-09T21:36:33Z</dcterms:modified>
</cp:coreProperties>
</file>