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F19E67-F057-42F3-9184-513E311F02E1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D4A1D-A44D-41A8-92B7-548146BB7DD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00438"/>
            <a:ext cx="7854696" cy="1480698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1"/>
            <a:ext cx="892971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Администрация Городецкого муниципального района Нижегородской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Муниципальное образовательное учреждение дополнительного образования  детей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«ЦЕНТР ВНЕШКОЛЬНОЙ РАБОТЫ «РОВЕСНИК»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Структурное подразделение «Данко»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г. Заволжье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Мастер-класс для педагогов дополнительного образования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Тема: «Изготовление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новогоднего панно из органзы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Выполнил: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педагог дополнительного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Табурова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Васильевна.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71205_175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4114800" cy="6357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7818" y="428604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Тема:    панно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 Елочка –красавица»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5502438" y="1428736"/>
            <a:ext cx="364156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передача коллегам личного профессионального опыта в сфере творческой и педагогической деятельности через изготовление новогоднего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панно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использованием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органзы.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-популяризация традиционных и современных направлений декоративно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прикладного творчества;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-создание условий для профессионального общения;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-внедрение новых технологий на примере изготовления новогоднего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панно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использованием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органзы.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данной технологии рассчитано на учащихся младшего школьного возраста, на одно занятие, длительностью от35до45 минут; возможность проведения в учреждениях дополнительного образования детей не оснащенных специальным оборудованием; доступность материала, инструментов, приспособлений.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85794"/>
            <a:ext cx="657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работы нам понадобиться:</a:t>
            </a:r>
          </a:p>
          <a:p>
            <a:r>
              <a:rPr lang="ru-RU" dirty="0" smtClean="0"/>
              <a:t>-рамка для фотографий</a:t>
            </a:r>
          </a:p>
          <a:p>
            <a:r>
              <a:rPr lang="ru-RU" dirty="0" smtClean="0"/>
              <a:t>-картон синего цвета</a:t>
            </a:r>
          </a:p>
          <a:p>
            <a:r>
              <a:rPr lang="ru-RU" dirty="0" smtClean="0"/>
              <a:t>-органза зеленого цвета</a:t>
            </a:r>
          </a:p>
          <a:p>
            <a:r>
              <a:rPr lang="ru-RU" dirty="0" smtClean="0"/>
              <a:t>-атласная красная лента</a:t>
            </a:r>
          </a:p>
          <a:p>
            <a:r>
              <a:rPr lang="ru-RU" dirty="0" smtClean="0"/>
              <a:t>-полубусины  красного и белого цвета</a:t>
            </a:r>
          </a:p>
          <a:p>
            <a:r>
              <a:rPr lang="ru-RU" dirty="0" smtClean="0"/>
              <a:t>-белая капроновая лента </a:t>
            </a:r>
          </a:p>
          <a:p>
            <a:r>
              <a:rPr lang="ru-RU" dirty="0" smtClean="0"/>
              <a:t>-тесьма серебристого цвета.</a:t>
            </a:r>
          </a:p>
          <a:p>
            <a:r>
              <a:rPr lang="ru-RU" dirty="0" smtClean="0"/>
              <a:t>-ножницы ,нитки с иголкой</a:t>
            </a:r>
          </a:p>
          <a:p>
            <a:r>
              <a:rPr lang="ru-RU" dirty="0" smtClean="0"/>
              <a:t>- </a:t>
            </a:r>
            <a:r>
              <a:rPr lang="ru-RU" dirty="0"/>
              <a:t>к</a:t>
            </a:r>
            <a:r>
              <a:rPr lang="ru-RU" dirty="0" smtClean="0"/>
              <a:t>леевой пистолет или клей.</a:t>
            </a:r>
          </a:p>
        </p:txBody>
      </p:sp>
      <p:pic>
        <p:nvPicPr>
          <p:cNvPr id="3" name="Рисунок 2" descr="IMG_20171201_20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36085" y="1393015"/>
            <a:ext cx="3000394" cy="735811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201_220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000528" cy="2428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3439" y="857232"/>
            <a:ext cx="45005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Нарезаем  органзу на квадраты:</a:t>
            </a:r>
          </a:p>
          <a:p>
            <a:r>
              <a:rPr lang="ru-RU" dirty="0" smtClean="0"/>
              <a:t>10 квадратов  7*7 см.</a:t>
            </a:r>
          </a:p>
          <a:p>
            <a:r>
              <a:rPr lang="ru-RU" dirty="0" smtClean="0"/>
              <a:t>8 квадратов   8*8 см.</a:t>
            </a:r>
          </a:p>
          <a:p>
            <a:r>
              <a:rPr lang="ru-RU" dirty="0" smtClean="0"/>
              <a:t>6 квадратов   5*5см.</a:t>
            </a:r>
          </a:p>
          <a:p>
            <a:r>
              <a:rPr lang="ru-RU" dirty="0" smtClean="0"/>
              <a:t>5квадратов    4*4см.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Складываем каждый квадрат по диагонали, получаем треугольник , треугольник складываем еще 2 раза  пополам по линии сгиба. Фиксируем каждую деталь вверху ниткой. </a:t>
            </a:r>
          </a:p>
          <a:p>
            <a:endParaRPr lang="ru-RU" dirty="0"/>
          </a:p>
        </p:txBody>
      </p:sp>
      <p:pic>
        <p:nvPicPr>
          <p:cNvPr id="4" name="Рисунок 3" descr="IMG_20171201_221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4071966" cy="26432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201_200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643338" cy="528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1" y="1571612"/>
            <a:ext cx="400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Собираем нашу елочку.</a:t>
            </a:r>
          </a:p>
          <a:p>
            <a:r>
              <a:rPr lang="ru-RU" dirty="0" smtClean="0"/>
              <a:t>Вырезаем картонную основы в форме</a:t>
            </a:r>
          </a:p>
          <a:p>
            <a:r>
              <a:rPr lang="ru-RU" dirty="0" smtClean="0"/>
              <a:t> треугольника .С  нижнего ряда начинаем приклеивать  треугольники из  органзы рядами вверх.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202_130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38576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25" y="1857364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Вставляем синий фон в рамку.</a:t>
            </a:r>
          </a:p>
          <a:p>
            <a:r>
              <a:rPr lang="ru-RU" dirty="0" smtClean="0"/>
              <a:t>Внизу приклеиваем  в виде сугроба </a:t>
            </a:r>
          </a:p>
          <a:p>
            <a:r>
              <a:rPr lang="ru-RU" dirty="0"/>
              <a:t>к</a:t>
            </a:r>
            <a:r>
              <a:rPr lang="ru-RU" dirty="0" smtClean="0"/>
              <a:t>апроновую ленту, предварительно ее наборить.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71202_13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3929090" cy="6286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78579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Приклеиваем нашу елочку на фон , украшаем  бантом и лентой .</a:t>
            </a:r>
            <a:endParaRPr lang="ru-RU" dirty="0"/>
          </a:p>
        </p:txBody>
      </p:sp>
      <p:pic>
        <p:nvPicPr>
          <p:cNvPr id="5" name="Рисунок 4" descr="IMG_20171202_130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3500462" cy="44291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205_175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4614866" cy="6072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694" y="235743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Украшаем   полубусинами.</a:t>
            </a:r>
          </a:p>
          <a:p>
            <a:r>
              <a:rPr lang="ru-RU" dirty="0" smtClean="0"/>
              <a:t>Прорисовываем ночное небо добавляем блески .</a:t>
            </a:r>
          </a:p>
          <a:p>
            <a:r>
              <a:rPr lang="ru-RU" dirty="0" smtClean="0"/>
              <a:t>     Наша елочка готова!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1500174"/>
            <a:ext cx="4017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332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Новогодняя открытка</dc:title>
  <dc:creator>Админ</dc:creator>
  <cp:lastModifiedBy>Админ</cp:lastModifiedBy>
  <cp:revision>16</cp:revision>
  <dcterms:created xsi:type="dcterms:W3CDTF">2017-12-08T16:54:23Z</dcterms:created>
  <dcterms:modified xsi:type="dcterms:W3CDTF">2020-12-07T17:03:35Z</dcterms:modified>
</cp:coreProperties>
</file>