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4" r:id="rId6"/>
    <p:sldId id="258" r:id="rId7"/>
    <p:sldId id="259" r:id="rId8"/>
    <p:sldId id="260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Администрация Городецкого муниципального района Нижегородской области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муниципальное бюджетное образовательное учреждение дополнительного образования  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«ЦЕНТР ВНЕШКОЛЬНОЙ РАБОТЫ «РОВЕСНИК»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г. Заволжье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 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Мастер- класс</a:t>
            </a:r>
          </a:p>
          <a:p>
            <a:pPr marL="0" indent="0" algn="ctr">
              <a:buNone/>
            </a:pPr>
            <a:r>
              <a:rPr lang="ru-RU" sz="4000" b="1" dirty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«Магнит-органайзер»</a:t>
            </a:r>
            <a:endParaRPr lang="ru-RU" sz="4000" b="1" dirty="0">
              <a:ln>
                <a:solidFill>
                  <a:srgbClr val="FFFF00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800" b="1" dirty="0">
              <a:ln>
                <a:solidFill>
                  <a:srgbClr val="FFFF00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800" b="1" dirty="0">
              <a:ln>
                <a:solidFill>
                  <a:srgbClr val="FFFF00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                                              </a:t>
            </a:r>
            <a:r>
              <a:rPr lang="ru-RU" sz="2800" b="1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sz="2800" b="1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 выполнила: </a:t>
            </a:r>
          </a:p>
          <a:p>
            <a:pPr marL="0" indent="0" algn="r">
              <a:buNone/>
            </a:pPr>
            <a:r>
              <a:rPr lang="ru-RU" sz="2800" b="1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Белоногова Злата</a:t>
            </a:r>
            <a:endParaRPr lang="ru-RU" sz="2800" b="1" dirty="0">
              <a:ln>
                <a:solidFill>
                  <a:srgbClr val="FFFF00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разобрать фото 12.20\органайзер\IMG_4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 t="5495" r="24736" b="8108"/>
          <a:stretch/>
        </p:blipFill>
        <p:spPr bwMode="auto">
          <a:xfrm>
            <a:off x="1331640" y="2924944"/>
            <a:ext cx="3240360" cy="36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Чертеж основы. Детали для декора вырезаем на 2 мм меньше.</a:t>
            </a:r>
            <a:endParaRPr lang="ru-RU" sz="2000" b="1" dirty="0"/>
          </a:p>
        </p:txBody>
      </p:sp>
      <p:pic>
        <p:nvPicPr>
          <p:cNvPr id="11266" name="Picture 2" descr="C:\Users\Admin\Desktop\разобрать фото 12.20\органайзер\изображение_viber_2020-12-25_22-23-2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915025" cy="33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Admin\Desktop\разобрать фото 12.20\органайзер\IMG_4091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-1" r="17700" b="-2773"/>
          <a:stretch/>
        </p:blipFill>
        <p:spPr bwMode="auto">
          <a:xfrm>
            <a:off x="683568" y="1700808"/>
            <a:ext cx="355123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разобрать фото 12.20\органайзер\IMG_408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9699" y="2341141"/>
            <a:ext cx="4545012" cy="3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4868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Творческого вдохновения в Новом году!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mbria"/>
                <a:ea typeface="+mn-ea"/>
                <a:cs typeface="+mn-cs"/>
              </a:rPr>
              <a:t>Предлагаю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Cambria"/>
                <a:ea typeface="+mn-ea"/>
                <a:cs typeface="+mn-cs"/>
              </a:rPr>
              <a:t>сделать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mbria"/>
                <a:ea typeface="+mn-ea"/>
                <a:cs typeface="+mn-cs"/>
              </a:rPr>
              <a:t>магнит-органайзер с эко ручкой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Cambria"/>
                <a:ea typeface="+mn-ea"/>
                <a:cs typeface="+mn-cs"/>
              </a:rPr>
              <a:t>в подарки своим друзьям и родным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Говорят: под Новый год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Что ни пожелается –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Все всегда произойдет,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Все всегда сбывается.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Могут даже у ребят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Сбыться все желания,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Нужно только,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/>
              </a:rPr>
              <a:t>говорят,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/>
              </a:rPr>
              <a:t>Приложить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старания</a:t>
            </a:r>
            <a:r>
              <a:rPr lang="ru-RU" b="1" dirty="0" smtClean="0">
                <a:solidFill>
                  <a:srgbClr val="2C2C2C"/>
                </a:solidFill>
                <a:latin typeface="Cambria"/>
              </a:rPr>
              <a:t>.</a:t>
            </a:r>
          </a:p>
        </p:txBody>
      </p:sp>
      <p:pic>
        <p:nvPicPr>
          <p:cNvPr id="2050" name="Picture 2" descr="C:\Users\Admin\Desktop\разобрать фото 12.20\органайзер\IMG_409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4" t="13024" r="17324" b="2814"/>
          <a:stretch/>
        </p:blipFill>
        <p:spPr bwMode="auto">
          <a:xfrm>
            <a:off x="251520" y="1268760"/>
            <a:ext cx="4248472" cy="51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2000" b="1" dirty="0" smtClean="0"/>
              <a:t>Материалы и инструменты: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b="1" dirty="0" smtClean="0"/>
              <a:t>Плотный картон для основы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b="1" dirty="0" smtClean="0"/>
              <a:t>Бумага для декорирования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b="1" dirty="0" smtClean="0"/>
              <a:t>Картон для елки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b="1" dirty="0" smtClean="0"/>
              <a:t>Пряжа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b="1" dirty="0" smtClean="0"/>
              <a:t>Фурнитура для оформления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b="1" dirty="0" smtClean="0"/>
              <a:t>Клей –карандаш, клей «Титан»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b="1" dirty="0" smtClean="0"/>
              <a:t>Магнит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b="1" dirty="0" smtClean="0"/>
              <a:t>Длинный стержень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b="1" dirty="0" smtClean="0"/>
              <a:t>Карандаш, линейка</a:t>
            </a:r>
            <a:endParaRPr lang="ru-RU" sz="2000" b="1" dirty="0"/>
          </a:p>
        </p:txBody>
      </p:sp>
      <p:pic>
        <p:nvPicPr>
          <p:cNvPr id="3074" name="Picture 2" descr="C:\Users\Admin\Desktop\разобрать фото 12.20\органайзер\IMG_408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t="2504" r="9434" b="526"/>
          <a:stretch/>
        </p:blipFill>
        <p:spPr bwMode="auto">
          <a:xfrm>
            <a:off x="323528" y="1628800"/>
            <a:ext cx="41044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плотном картоне обводим шаблон органайзера.  Вырезаем основу, </a:t>
            </a:r>
            <a:r>
              <a:rPr lang="ru-RU" sz="2400" dirty="0" err="1" smtClean="0"/>
              <a:t>бигуем</a:t>
            </a:r>
            <a:r>
              <a:rPr lang="ru-RU" sz="2400" dirty="0" smtClean="0"/>
              <a:t> сгибы. </a:t>
            </a:r>
            <a:endParaRPr lang="ru-RU" sz="2400" dirty="0"/>
          </a:p>
        </p:txBody>
      </p:sp>
      <p:pic>
        <p:nvPicPr>
          <p:cNvPr id="4098" name="Picture 2" descr="C:\Users\Admin\Desktop\разобрать фото 12.20\органайзер\IMG_4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разобрать фото 12.20\органайзер\IMG_40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Из цветной или дизайнерской бумаги </a:t>
            </a:r>
            <a:r>
              <a:rPr lang="ru-RU" sz="2000" b="1" dirty="0" smtClean="0">
                <a:solidFill>
                  <a:prstClr val="black"/>
                </a:solidFill>
              </a:rPr>
              <a:t>вырезаем детали для декорирования основы. Можно сначала склеить основу органайзера, а потом наклеивать детали из бумаги. (вариант справа). Можно сначала наклеить детали на основу, потом склеивать саму основу. (вариант слева). На детали наносили клей-карандаш. Плотный картон основы соединяли клеем  «Титан» . </a:t>
            </a:r>
            <a:br>
              <a:rPr lang="ru-RU" sz="2000" b="1" dirty="0" smtClean="0">
                <a:solidFill>
                  <a:prstClr val="black"/>
                </a:solidFill>
              </a:rPr>
            </a:br>
            <a:r>
              <a:rPr lang="ru-RU" sz="2000" b="1" dirty="0" smtClean="0">
                <a:solidFill>
                  <a:prstClr val="black"/>
                </a:solidFill>
              </a:rPr>
              <a:t>С обратной стороны наклеиваем магнит. </a:t>
            </a:r>
            <a:endParaRPr lang="ru-RU" sz="2000" b="1" dirty="0"/>
          </a:p>
        </p:txBody>
      </p:sp>
      <p:pic>
        <p:nvPicPr>
          <p:cNvPr id="5122" name="Picture 2" descr="C:\Users\Admin\Desktop\разобрать фото 12.20\органайзер\изображение_viber_2020-11-27_18-34-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8764" y="1748813"/>
            <a:ext cx="1872208" cy="249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разобрать фото 12.20\органайзер\IMG_4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24834"/>
            <a:ext cx="2457005" cy="184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разобрать фото 12.20\органайзер\изображение_viber_2020-11-27_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84" r="-1121" b="17502"/>
          <a:stretch/>
        </p:blipFill>
        <p:spPr bwMode="auto">
          <a:xfrm>
            <a:off x="467544" y="4077072"/>
            <a:ext cx="2934650" cy="254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08458"/>
            <a:ext cx="404177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3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Для блокнота берем лист А 4, расчертим на 6 равных частей, разрезаем. На верхний лист </a:t>
            </a:r>
            <a:r>
              <a:rPr lang="ru-RU" sz="2000" b="1" dirty="0" err="1" smtClean="0"/>
              <a:t>наклеиим</a:t>
            </a:r>
            <a:r>
              <a:rPr lang="ru-RU" sz="2000" b="1" dirty="0" smtClean="0"/>
              <a:t> полоску декоративной бумаги.</a:t>
            </a:r>
            <a:endParaRPr lang="ru-RU" sz="2000" b="1" dirty="0"/>
          </a:p>
        </p:txBody>
      </p:sp>
      <p:pic>
        <p:nvPicPr>
          <p:cNvPr id="6149" name="Picture 5" descr="C:\Users\Admin\Desktop\разобрать фото 12.20\органайзер\IMG_40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разобрать фото 12.20\органайзер\IMG_4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Для эко ручки берем цветную бумагу. Кладем стержень и отмечаем длину стержня до железного наконечника. С противоположной стороны отмеряем отрезок на 1,5 см короче. Отрезаем полосу. Смазываем полосу клеем-карандашом. Верх стержня прикладываем по ровному краю. Начинаем плотно накручивать бумагу на стержень. Сверху наклеиваем декоративную бумагу. </a:t>
            </a:r>
            <a:br>
              <a:rPr lang="ru-RU" sz="2000" b="1" dirty="0" smtClean="0"/>
            </a:br>
            <a:r>
              <a:rPr lang="ru-RU" sz="2000" b="1" dirty="0" smtClean="0"/>
              <a:t>Ручка готова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pic>
        <p:nvPicPr>
          <p:cNvPr id="7170" name="Picture 2" descr="C:\Users\Admin\Desktop\разобрать фото 12.20\органайзер\изображение_viber_2020-11-25_15-05-0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-1906"/>
          <a:stretch/>
        </p:blipFill>
        <p:spPr bwMode="auto">
          <a:xfrm>
            <a:off x="539552" y="1995055"/>
            <a:ext cx="4115575" cy="27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разобрать фото 12.20\органайзер\изображение_viber_2020-11-25_17-43-0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4126" r="-918" b="28523"/>
          <a:stretch/>
        </p:blipFill>
        <p:spPr bwMode="auto">
          <a:xfrm>
            <a:off x="5004048" y="1916832"/>
            <a:ext cx="3397704" cy="25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разобрать фото 12.20\органайзер\IMG_40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r="3639" b="40206"/>
          <a:stretch/>
        </p:blipFill>
        <p:spPr bwMode="auto">
          <a:xfrm>
            <a:off x="1403648" y="4880626"/>
            <a:ext cx="5217617" cy="14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Декорируем деталями.</a:t>
            </a:r>
            <a:endParaRPr lang="ru-RU" sz="2000" b="1" dirty="0"/>
          </a:p>
        </p:txBody>
      </p:sp>
      <p:pic>
        <p:nvPicPr>
          <p:cNvPr id="8195" name="Picture 3" descr="C:\Users\Admin\Desktop\разобрать фото 12.20\органайзер\IMG_4074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3" b="6828"/>
          <a:stretch/>
        </p:blipFill>
        <p:spPr bwMode="auto">
          <a:xfrm>
            <a:off x="539552" y="1196752"/>
            <a:ext cx="22955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разобрать фото 12.20\органайзер\IMG_4075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8" t="9059" r="4923" b="15402"/>
          <a:stretch/>
        </p:blipFill>
        <p:spPr bwMode="auto">
          <a:xfrm rot="5400000">
            <a:off x="2927088" y="1327586"/>
            <a:ext cx="24971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разобрать фото 12.20\органайзер\IMG_40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5975" r="7748" b="29502"/>
          <a:stretch/>
        </p:blipFill>
        <p:spPr bwMode="auto">
          <a:xfrm rot="5400000">
            <a:off x="366176" y="4049881"/>
            <a:ext cx="2589165" cy="19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разобрать фото 12.20\органайзер\IMG_40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8027" y="4198524"/>
            <a:ext cx="2670497" cy="20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08615"/>
            <a:ext cx="212725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Admin\Desktop\разобрать фото 12.20\органайзер\IMG_408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t="9365" r="6346" b="2814"/>
          <a:stretch/>
        </p:blipFill>
        <p:spPr bwMode="auto">
          <a:xfrm>
            <a:off x="6156176" y="908720"/>
            <a:ext cx="2658379" cy="26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Можно задекорировать вязаными элементами,</a:t>
            </a:r>
            <a:br>
              <a:rPr lang="ru-RU" sz="2000" b="1" dirty="0" smtClean="0"/>
            </a:br>
            <a:r>
              <a:rPr lang="ru-RU" sz="2000" b="1" dirty="0" err="1" smtClean="0"/>
              <a:t>пайетками</a:t>
            </a:r>
            <a:r>
              <a:rPr lang="ru-RU" sz="2000" b="1" dirty="0" smtClean="0"/>
              <a:t>, снежинками.</a:t>
            </a:r>
            <a:endParaRPr lang="ru-RU" sz="2000" b="1" dirty="0"/>
          </a:p>
        </p:txBody>
      </p:sp>
      <p:pic>
        <p:nvPicPr>
          <p:cNvPr id="9220" name="Picture 4" descr="C:\Users\Admin\Desktop\разобрать фото 12.20\органайзер\IMG_409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r="27273" b="7388"/>
          <a:stretch/>
        </p:blipFill>
        <p:spPr bwMode="auto">
          <a:xfrm>
            <a:off x="179512" y="1412776"/>
            <a:ext cx="2880320" cy="337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esktop\разобрать фото 12.20\органайзер\IMG_409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0738" r="17839" b="7387"/>
          <a:stretch/>
        </p:blipFill>
        <p:spPr bwMode="auto">
          <a:xfrm>
            <a:off x="6012160" y="1268760"/>
            <a:ext cx="2765084" cy="313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разобрать фото 12.20\органайзер\IMG_40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2" t="10280" r="15266" b="2813"/>
          <a:stretch/>
        </p:blipFill>
        <p:spPr bwMode="auto">
          <a:xfrm>
            <a:off x="3131840" y="3356992"/>
            <a:ext cx="2734638" cy="32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242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Администрация Городецкого муниципального района Нижегородской области муниципальное бюджетное образовательное учреждение дополнительного образования   «ЦЕНТР ВНЕШКОЛЬНОЙ РАБОТЫ «РОВЕСНИК» г. Заволжье </vt:lpstr>
      <vt:lpstr>Предлагаю сделать магнит-органайзер с эко ручкой в подарки своим друзьям и родным </vt:lpstr>
      <vt:lpstr>Презентация PowerPoint</vt:lpstr>
      <vt:lpstr>На плотном картоне обводим шаблон органайзера.  Вырезаем основу, бигуем сгибы. </vt:lpstr>
      <vt:lpstr>Из цветной или дизайнерской бумаги вырезаем детали для декорирования основы. Можно сначала склеить основу органайзера, а потом наклеивать детали из бумаги. (вариант справа). Можно сначала наклеить детали на основу, потом склеивать саму основу. (вариант слева). На детали наносили клей-карандаш. Плотный картон основы соединяли клеем  «Титан» .  С обратной стороны наклеиваем магнит. </vt:lpstr>
      <vt:lpstr>Для блокнота берем лист А 4, расчертим на 6 равных частей, разрезаем. На верхний лист наклеиим полоску декоративной бумаги.</vt:lpstr>
      <vt:lpstr>Для эко ручки берем цветную бумагу. Кладем стержень и отмечаем длину стержня до железного наконечника. С противоположной стороны отмеряем отрезок на 1,5 см короче. Отрезаем полосу. Смазываем полосу клеем-карандашом. Верх стержня прикладываем по ровному краю. Начинаем плотно накручивать бумагу на стержень. Сверху наклеиваем декоративную бумагу.  Ручка готова!</vt:lpstr>
      <vt:lpstr>Декорируем деталями.</vt:lpstr>
      <vt:lpstr>Можно задекорировать вязаными элементами, пайетками, снежинками.</vt:lpstr>
      <vt:lpstr>Чертеж основы. Детали для декора вырезаем на 2 мм меньше.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Admin</cp:lastModifiedBy>
  <cp:revision>29</cp:revision>
  <dcterms:created xsi:type="dcterms:W3CDTF">2014-11-09T11:38:43Z</dcterms:created>
  <dcterms:modified xsi:type="dcterms:W3CDTF">2020-12-25T19:32:56Z</dcterms:modified>
</cp:coreProperties>
</file>