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8"/>
    <p:penClr>
      <a:srgbClr val="FF0000"/>
    </p:penClr>
  </p:showPr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00FF"/>
                </a:solidFill>
              </a:rPr>
              <a:t>Новогодний сувенир «Ёлочка»</a:t>
            </a:r>
            <a:br>
              <a:rPr lang="ru-RU" b="1" i="1" dirty="0" smtClean="0">
                <a:solidFill>
                  <a:srgbClr val="0000FF"/>
                </a:solidFill>
              </a:rPr>
            </a:br>
            <a:r>
              <a:rPr lang="ru-RU" dirty="0" smtClean="0">
                <a:solidFill>
                  <a:srgbClr val="0000FF"/>
                </a:solidFill>
              </a:rPr>
              <a:t>мастер-класс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4" name="Содержимое 3" descr="inqELSqV0e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357298"/>
            <a:ext cx="6034617" cy="4525963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62024" y="5786454"/>
            <a:ext cx="7267628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Подготовили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у</a:t>
            </a:r>
            <a:r>
              <a:rPr lang="ru-RU" sz="12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ченики 2 «Г» класса МБОУ школы №130 г.Нижнего Новгорода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Рузановы</a:t>
            </a:r>
            <a:r>
              <a:rPr kumimoji="0" lang="ru-RU" sz="1200" b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Ярослав и Семён</a:t>
            </a:r>
            <a:endParaRPr kumimoji="0" lang="ru-RU" sz="1200" b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351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843110"/>
          </a:xfrm>
        </p:spPr>
        <p:txBody>
          <a:bodyPr>
            <a:normAutofit/>
          </a:bodyPr>
          <a:lstStyle/>
          <a:p>
            <a:r>
              <a:rPr lang="ru-RU" sz="1400" u="sng" dirty="0" smtClean="0">
                <a:solidFill>
                  <a:srgbClr val="0000FF"/>
                </a:solidFill>
              </a:rPr>
              <a:t>Нам потребуется:</a:t>
            </a:r>
            <a:r>
              <a:rPr lang="ru-RU" sz="1400" dirty="0" smtClean="0">
                <a:solidFill>
                  <a:srgbClr val="0000FF"/>
                </a:solidFill>
              </a:rPr>
              <a:t/>
            </a:r>
            <a:br>
              <a:rPr lang="ru-RU" sz="1400" dirty="0" smtClean="0">
                <a:solidFill>
                  <a:srgbClr val="0000FF"/>
                </a:solidFill>
              </a:rPr>
            </a:br>
            <a:r>
              <a:rPr lang="ru-RU" sz="1400" dirty="0" smtClean="0">
                <a:solidFill>
                  <a:srgbClr val="0000FF"/>
                </a:solidFill>
              </a:rPr>
              <a:t>- спил дерева, </a:t>
            </a:r>
            <a:br>
              <a:rPr lang="ru-RU" sz="1400" dirty="0" smtClean="0">
                <a:solidFill>
                  <a:srgbClr val="0000FF"/>
                </a:solidFill>
              </a:rPr>
            </a:br>
            <a:r>
              <a:rPr lang="ru-RU" sz="1400" dirty="0" smtClean="0">
                <a:solidFill>
                  <a:srgbClr val="0000FF"/>
                </a:solidFill>
              </a:rPr>
              <a:t>- бусины,</a:t>
            </a:r>
            <a:br>
              <a:rPr lang="ru-RU" sz="1400" dirty="0" smtClean="0">
                <a:solidFill>
                  <a:srgbClr val="0000FF"/>
                </a:solidFill>
              </a:rPr>
            </a:br>
            <a:r>
              <a:rPr lang="ru-RU" sz="1400" dirty="0" smtClean="0">
                <a:solidFill>
                  <a:srgbClr val="0000FF"/>
                </a:solidFill>
              </a:rPr>
              <a:t>- шишка,</a:t>
            </a:r>
            <a:br>
              <a:rPr lang="ru-RU" sz="1400" dirty="0" smtClean="0">
                <a:solidFill>
                  <a:srgbClr val="0000FF"/>
                </a:solidFill>
              </a:rPr>
            </a:br>
            <a:r>
              <a:rPr lang="ru-RU" sz="1400" dirty="0" smtClean="0">
                <a:solidFill>
                  <a:srgbClr val="0000FF"/>
                </a:solidFill>
              </a:rPr>
              <a:t>- простой карандаш,</a:t>
            </a:r>
            <a:br>
              <a:rPr lang="ru-RU" sz="1400" dirty="0" smtClean="0">
                <a:solidFill>
                  <a:srgbClr val="0000FF"/>
                </a:solidFill>
              </a:rPr>
            </a:br>
            <a:r>
              <a:rPr lang="ru-RU" sz="1400" dirty="0" smtClean="0">
                <a:solidFill>
                  <a:srgbClr val="0000FF"/>
                </a:solidFill>
              </a:rPr>
              <a:t>- выжигательный прибор,</a:t>
            </a:r>
            <a:br>
              <a:rPr lang="ru-RU" sz="1400" dirty="0" smtClean="0">
                <a:solidFill>
                  <a:srgbClr val="0000FF"/>
                </a:solidFill>
              </a:rPr>
            </a:br>
            <a:r>
              <a:rPr lang="ru-RU" sz="1400" dirty="0" smtClean="0">
                <a:solidFill>
                  <a:srgbClr val="0000FF"/>
                </a:solidFill>
              </a:rPr>
              <a:t>- клеевой пистолет,</a:t>
            </a:r>
            <a:br>
              <a:rPr lang="ru-RU" sz="1400" dirty="0" smtClean="0">
                <a:solidFill>
                  <a:srgbClr val="0000FF"/>
                </a:solidFill>
              </a:rPr>
            </a:br>
            <a:r>
              <a:rPr lang="ru-RU" sz="1400" dirty="0" smtClean="0">
                <a:solidFill>
                  <a:srgbClr val="0000FF"/>
                </a:solidFill>
              </a:rPr>
              <a:t>- наждачная бумага.</a:t>
            </a:r>
            <a:endParaRPr lang="ru-RU" sz="1400" dirty="0">
              <a:solidFill>
                <a:srgbClr val="0000FF"/>
              </a:solidFill>
            </a:endParaRPr>
          </a:p>
        </p:txBody>
      </p:sp>
      <p:pic>
        <p:nvPicPr>
          <p:cNvPr id="5" name="Рисунок 4" descr="KCzG2s31dJ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ransition advTm="449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000" b="1" dirty="0" err="1" smtClean="0">
                <a:solidFill>
                  <a:srgbClr val="0000FF"/>
                </a:solidFill>
              </a:rPr>
              <a:t>Отшкуриваем</a:t>
            </a: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</a:rPr>
              <a:t>спил дерева</a:t>
            </a:r>
            <a:endParaRPr lang="ru-RU" sz="2000" b="1" dirty="0">
              <a:solidFill>
                <a:srgbClr val="0000FF"/>
              </a:solidFill>
            </a:endParaRPr>
          </a:p>
        </p:txBody>
      </p:sp>
      <p:pic>
        <p:nvPicPr>
          <p:cNvPr id="5" name="Содержимое 4" descr="s0C2gicwLp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8744" y="1600200"/>
            <a:ext cx="3395511" cy="4525963"/>
          </a:xfrm>
        </p:spPr>
      </p:pic>
      <p:pic>
        <p:nvPicPr>
          <p:cNvPr id="6" name="Содержимое 5" descr="6b12MmrR6nc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69744" y="1600200"/>
            <a:ext cx="3395511" cy="4525963"/>
          </a:xfrm>
        </p:spPr>
      </p:pic>
    </p:spTree>
  </p:cSld>
  <p:clrMapOvr>
    <a:masterClrMapping/>
  </p:clrMapOvr>
  <p:transition advTm="399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Наносим контур надписи простым карандашом на спил</a:t>
            </a:r>
            <a:endParaRPr lang="ru-RU" sz="2000" b="1" dirty="0">
              <a:solidFill>
                <a:srgbClr val="0000FF"/>
              </a:solidFill>
            </a:endParaRPr>
          </a:p>
        </p:txBody>
      </p:sp>
      <p:pic>
        <p:nvPicPr>
          <p:cNvPr id="5" name="Содержимое 4" descr="0cNVIj1VDP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8744" y="1600200"/>
            <a:ext cx="3395511" cy="4525963"/>
          </a:xfrm>
        </p:spPr>
      </p:pic>
      <p:pic>
        <p:nvPicPr>
          <p:cNvPr id="6" name="Содержимое 5" descr="U-HaPgv_00U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69744" y="1600200"/>
            <a:ext cx="3395511" cy="4525963"/>
          </a:xfrm>
        </p:spPr>
      </p:pic>
    </p:spTree>
  </p:cSld>
  <p:clrMapOvr>
    <a:masterClrMapping/>
  </p:clrMapOvr>
  <p:transition advTm="402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Обводим надпись выжигательным прибором</a:t>
            </a:r>
            <a:endParaRPr lang="ru-RU" sz="2000" b="1" dirty="0">
              <a:solidFill>
                <a:srgbClr val="0000FF"/>
              </a:solidFill>
            </a:endParaRPr>
          </a:p>
        </p:txBody>
      </p:sp>
      <p:pic>
        <p:nvPicPr>
          <p:cNvPr id="5" name="Содержимое 4" descr="DkpoV0_Z-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8744" y="1600200"/>
            <a:ext cx="3395511" cy="4525963"/>
          </a:xfrm>
        </p:spPr>
      </p:pic>
      <p:pic>
        <p:nvPicPr>
          <p:cNvPr id="6" name="Содержимое 5" descr="DI3ljfHDqic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69744" y="1600200"/>
            <a:ext cx="3395511" cy="4525963"/>
          </a:xfrm>
        </p:spPr>
      </p:pic>
    </p:spTree>
  </p:cSld>
  <p:clrMapOvr>
    <a:masterClrMapping/>
  </p:clrMapOvr>
  <p:transition advTm="4118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Приклеиваем шишку клеевым пистолетом</a:t>
            </a:r>
            <a:endParaRPr lang="ru-RU" sz="2000" b="1" dirty="0">
              <a:solidFill>
                <a:srgbClr val="0000FF"/>
              </a:solidFill>
            </a:endParaRPr>
          </a:p>
        </p:txBody>
      </p:sp>
      <p:pic>
        <p:nvPicPr>
          <p:cNvPr id="4" name="Содержимое 3" descr="d-IVqd_pTN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244" y="1600200"/>
            <a:ext cx="3395511" cy="4525963"/>
          </a:xfrm>
        </p:spPr>
      </p:pic>
    </p:spTree>
  </p:cSld>
  <p:clrMapOvr>
    <a:masterClrMapping/>
  </p:clrMapOvr>
  <p:transition advTm="416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Приклеиваем бусины на шишку</a:t>
            </a:r>
            <a:endParaRPr lang="ru-RU" sz="2000" b="1" dirty="0">
              <a:solidFill>
                <a:srgbClr val="0000FF"/>
              </a:solidFill>
            </a:endParaRPr>
          </a:p>
        </p:txBody>
      </p:sp>
      <p:pic>
        <p:nvPicPr>
          <p:cNvPr id="5" name="Содержимое 4" descr="1nIpMVy2EB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8744" y="1600200"/>
            <a:ext cx="3395511" cy="4525963"/>
          </a:xfrm>
        </p:spPr>
      </p:pic>
      <p:pic>
        <p:nvPicPr>
          <p:cNvPr id="6" name="Содержимое 5" descr="21AkTQvR44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69744" y="1600200"/>
            <a:ext cx="3395511" cy="4525963"/>
          </a:xfrm>
        </p:spPr>
      </p:pic>
    </p:spTree>
  </p:cSld>
  <p:clrMapOvr>
    <a:masterClrMapping/>
  </p:clrMapOvr>
  <p:transition advTm="4493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Наш сувенир готов!</a:t>
            </a:r>
            <a:endParaRPr lang="ru-RU" sz="2000" b="1" dirty="0">
              <a:solidFill>
                <a:srgbClr val="0000FF"/>
              </a:solidFill>
            </a:endParaRPr>
          </a:p>
        </p:txBody>
      </p:sp>
      <p:pic>
        <p:nvPicPr>
          <p:cNvPr id="4" name="Содержимое 3" descr="XIvtpx17jP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244" y="1600200"/>
            <a:ext cx="3395511" cy="4525963"/>
          </a:xfrm>
        </p:spPr>
      </p:pic>
    </p:spTree>
  </p:cSld>
  <p:clrMapOvr>
    <a:masterClrMapping/>
  </p:clrMapOvr>
  <p:transition advTm="454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224</TotalTime>
  <Words>51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Новогодний сувенир «Ёлочка» мастер-класс</vt:lpstr>
      <vt:lpstr>Нам потребуется: - спил дерева,  - бусины, - шишка, - простой карандаш, - выжигательный прибор, - клеевой пистолет, - наждачная бумага.</vt:lpstr>
      <vt:lpstr>Отшкуриваем спил дерева</vt:lpstr>
      <vt:lpstr>Наносим контур надписи простым карандашом на спил</vt:lpstr>
      <vt:lpstr>Обводим надпись выжигательным прибором</vt:lpstr>
      <vt:lpstr>Приклеиваем шишку клеевым пистолетом</vt:lpstr>
      <vt:lpstr>Приклеиваем бусины на шишку</vt:lpstr>
      <vt:lpstr>Наш сувенир готов!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Maks</cp:lastModifiedBy>
  <cp:revision>23</cp:revision>
  <dcterms:modified xsi:type="dcterms:W3CDTF">2020-12-06T13:55:34Z</dcterms:modified>
</cp:coreProperties>
</file>