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3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8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8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6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4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4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9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1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6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1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6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BF66-660D-46C9-9A54-70B6506907B0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7AA4-779D-41C3-BE22-54EC8582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8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4632" cy="792088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изготовления: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992888" cy="2088232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необходимое. У нас это: ткань джинсовая, ножницы, нитки, иголки, мел, швейная машинка, синтепон, пряжа, крючок, бусинки, шнурок, кружево, мех, глазки и клей.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начинаем с выбора выкройки, распечатываем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нужный размер, вырезаем.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осквины\Downloads\для конкурса\новогодний сувенир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2664296" cy="361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осквины\Downloads\для конкурса\новогодний сувенир\3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40" y="3127920"/>
            <a:ext cx="487637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Раскладываем вырезанные детали на ткани и обводим мелом, вырезаем, скрепляем детали между собой и прошиваем на швейной машинке.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осквины\Downloads\для конкурса\новогодний сувенир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9064"/>
            <a:ext cx="4780520" cy="42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осквины\Downloads\для конкурса\новогодний сувенир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7738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Выворачиваем прошитое изделие на лицевую сторону, набиваем синтепоном, сшиваем.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осквины\Downloads\для конкурса\новогодний сувенир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76" y="2006886"/>
            <a:ext cx="4968492" cy="372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осквины\Downloads\для конкурса\новогодний сувенир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3240361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Переходим к оформлению. Крючком вяжем шарф и берет, пришиваем кружево и бусинки, приклеиваем глаза, вырезаем мех, на котором будет сидеть наша коровка.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осквины\Downloads\для конкурса\новогодний сувенир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8820"/>
            <a:ext cx="31658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осквины\Downloads\для конкурса\новогодний сувенир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90475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чудесная коровка у нас получилась! Здоровья и счастья Вам </a:t>
            </a:r>
            <a:r>
              <a:rPr lang="ru-RU" sz="2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2021 году</a:t>
            </a:r>
            <a:r>
              <a:rPr lang="ru-RU" sz="2800" dirty="0" smtClean="0">
                <a:solidFill>
                  <a:srgbClr val="002060"/>
                </a:solidFill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осквины\Downloads\для конкурса\символ года\2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2" y="1628800"/>
            <a:ext cx="3718908" cy="44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осквины\Downloads\для конкурса\символ года\3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8782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Этапы изготовления: </vt:lpstr>
      <vt:lpstr>3. Раскладываем вырезанные детали на ткани и обводим мелом, вырезаем, скрепляем детали между собой и прошиваем на швейной машинке.</vt:lpstr>
      <vt:lpstr>4. Выворачиваем прошитое изделие на лицевую сторону, набиваем синтепоном, сшиваем.</vt:lpstr>
      <vt:lpstr>5. Переходим к оформлению. Крючком вяжем шарф и берет, пришиваем кружево и бусинки, приклеиваем глаза, вырезаем мех, на котором будет сидеть наша коровка.</vt:lpstr>
      <vt:lpstr>Вот такая чудесная коровка у нас получилась! Здоровья и счастья Вам в Новом 2021 году!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Изготовление  изделия начинаем с выбора выкройки, распечатываем ее нужного размера.</dc:title>
  <dc:creator>Москвины</dc:creator>
  <cp:lastModifiedBy>Москвины</cp:lastModifiedBy>
  <cp:revision>9</cp:revision>
  <dcterms:created xsi:type="dcterms:W3CDTF">2020-12-07T16:02:35Z</dcterms:created>
  <dcterms:modified xsi:type="dcterms:W3CDTF">2020-12-07T17:18:26Z</dcterms:modified>
</cp:coreProperties>
</file>