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5" r:id="rId4"/>
    <p:sldId id="261" r:id="rId5"/>
    <p:sldId id="262" r:id="rId6"/>
    <p:sldId id="258" r:id="rId7"/>
    <p:sldId id="259" r:id="rId8"/>
    <p:sldId id="260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37" autoAdjust="0"/>
  </p:normalViewPr>
  <p:slideViewPr>
    <p:cSldViewPr>
      <p:cViewPr varScale="1">
        <p:scale>
          <a:sx n="54" d="100"/>
          <a:sy n="54" d="100"/>
        </p:scale>
        <p:origin x="-2266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06EF2-7353-4FBF-B66C-8D09B71E50E3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18C24-9FC7-44D8-A837-6291FDB8B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COROT-7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COROT" TargetMode="External"/><Relationship Id="rId5" Type="http://schemas.openxmlformats.org/officeDocument/2006/relationships/hyperlink" Target="https://ru.wikipedia.org/wiki/2009_%D0%B3%D0%BE%D0%B4_%D0%B2_%D0%BD%D0%B0%D1%83%D0%BA%D0%B5" TargetMode="External"/><Relationship Id="rId4" Type="http://schemas.openxmlformats.org/officeDocument/2006/relationships/hyperlink" Target="https://ru.wikipedia.org/wiki/%D0%95%D0%B4%D0%B8%D0%BD%D0%BE%D1%80%D0%BE%D0%B3_(%D1%81%D0%BE%D0%B7%D0%B2%D0%B5%D0%B7%D0%B4%D0%B8%D0%B5)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2eab77376d4c897a602e4284444874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977" y="188640"/>
            <a:ext cx="8724046" cy="64807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35896" y="476672"/>
            <a:ext cx="36724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Тайны </a:t>
            </a:r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космоса</a:t>
            </a:r>
            <a:endParaRPr lang="ru-RU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9751" y="4581129"/>
            <a:ext cx="8764514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Выполнила :Саламатина 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</a:t>
            </a:r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настасия , 11 лет</a:t>
            </a:r>
          </a:p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МАОУ школа №55,   5Е класс</a:t>
            </a:r>
          </a:p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9" y="5737320"/>
            <a:ext cx="813690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Руководитель: Краснова Елизавета Владимировна</a:t>
            </a:r>
            <a:endParaRPr lang="ru-RU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olar_system_na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5527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332657"/>
            <a:ext cx="79928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Жизнь на планетах солнечной системы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4077072"/>
            <a:ext cx="7488832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Поверхности других планет и их климат не соответствуют земным условиям так как , для жизни нужны вода, воздух и умеренная температура.  Только на Земле существуют  все эти услови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я пригодные для всего живого. При исследованиях солнечной системы до сих пор не было обнаружено никаких признаков жизни, существующей либо существовавшей в прошлом.  В пределах солнечной системы жизнь есть только на Земле.</a:t>
            </a:r>
            <a:endParaRPr lang="ru-RU" sz="2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2eab77376d4c897a602e4284444874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99992" y="332656"/>
            <a:ext cx="432048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Космос– это величайшая тайна, которую человечество будет всегда желать разгадать. Его глубина влечет к себе исследователей уже не одного поколения. Тайны планет настолько завораживают, что их охота изучать снова и снова.</a:t>
            </a:r>
            <a:endParaRPr lang="ru-RU" sz="24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ews-3HM6eF816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496944" cy="62646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69556" y="404664"/>
            <a:ext cx="360489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Освоение космоса.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908720"/>
            <a:ext cx="7488832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 октября 1957 года был запущен на орбиту первый искусственный спутник Земли (Спутник -1).  Запуск произошел с космодрома Байконур в 22 часа 28 минут. Он находился на орбите 92 дня , за этот период он совершил 1400 оборотов вокруг Земли. Затем спутник сгорел в атмосфере Земли. 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Рисунок 7" descr="phpAQpxY215944285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5343378"/>
            <a:ext cx="2088232" cy="124794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5536" y="4437112"/>
            <a:ext cx="3744416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Первое животное выведенное на орбиту Земли было собака. Лайка была запущена  в космос в ноябре 1957 года на корабле Спутник – 2.  Собака погибла во время полета  через  5-7 часов после старта от стресса и перегрева.   </a:t>
            </a:r>
            <a:endParaRPr lang="ru-RU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89914_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640960" cy="64975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7" y="260648"/>
            <a:ext cx="6216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Покорение Луны</a:t>
            </a:r>
            <a:endParaRPr lang="ru-RU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653136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Луноход 1- первый в мире планетоход, успешно работающий на Луне. Дистанционное управление осуществлялось с Крыма. Он помог в изучении свойств и 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химического 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состояния лунного грунта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egnum_picture_1495793445308158_norm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568952" cy="63367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404664"/>
            <a:ext cx="1800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МКС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4725144"/>
            <a:ext cx="82089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Международная космическая станция  (МКС) находится в космосе уже более 10 лет. В ее работе принимают участие ученые и космонавты из 23 стран. Космонавты работают на станции от 1 месяца до 1 года. Каждый день экипаж проводит различные биологические и технологические </a:t>
            </a:r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эксперименты </a:t>
            </a:r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 заказу НИИ.  За всю историю существования станцию посетило более 53 экипажей. Побывали на станции и туристы</a:t>
            </a:r>
            <a:endParaRPr lang="ru-RU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37425_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496944" cy="64087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63888" y="548680"/>
            <a:ext cx="48965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Космороботы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1340768"/>
            <a:ext cx="525658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Космороботы</a:t>
            </a:r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это роботы , приспособленные работать в космическом </a:t>
            </a:r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пространстве. Преимущество </a:t>
            </a:r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их перед человеком в том, что они могут работать в крайне неблагоприятных условиях и обходиться без каких либо условий, поскольку работают от солнечных батарей. 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1" y="4869160"/>
            <a:ext cx="496855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endParaRPr lang="ru-RU" sz="2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just"/>
            <a:endParaRPr lang="ru-RU" sz="2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just"/>
            <a:r>
              <a:rPr lang="ru-RU" sz="2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Космороботы</a:t>
            </a: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собирают образцы почвы </a:t>
            </a: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 </a:t>
            </a: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исследуют новые пространства в условиях повышенной радиации.</a:t>
            </a:r>
            <a:endParaRPr lang="ru-RU" sz="2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67475263_6545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712968" cy="65527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48381" y="260648"/>
            <a:ext cx="444724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Огни галактик</a:t>
            </a:r>
            <a:endParaRPr lang="ru-RU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7" y="4005064"/>
            <a:ext cx="83529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Звезды не просто разбросаны в космическом пространстве. Они объединяются в галактики.  </a:t>
            </a:r>
          </a:p>
          <a:p>
            <a:pPr algn="just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Наше солнце – это всего лишь одна из  200 000 миллионов звезд, вместе которые образуют галактику Млечный путь. </a:t>
            </a:r>
            <a:endParaRPr lang="ru-RU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just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Звезды в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галактике находятся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далеко друг от друга, расстояние между с ними в световых годах.</a:t>
            </a:r>
          </a:p>
          <a:p>
            <a:pPr algn="just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центре нашей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галактики скопилось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огромное количество горячего газа. Причиной такого скопления является гигантская черная дыра, которая всасывает в себя пыль. </a:t>
            </a:r>
            <a:endParaRPr lang="ru-RU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zvz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8496944" cy="61206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91928" y="476673"/>
            <a:ext cx="596015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Происхождение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названий</a:t>
            </a: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звезд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052737"/>
            <a:ext cx="80648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Названия звезд давались в честь мифических персонажей  (Андромеда, Кассиопея) или животных  (Лев, Дракон,  Большая Медведица) , в честь примечательных объектов древности  или современности (Весы, Компас, Телескоп), а  также по названиям тех предметов, которые напоминают фигуры  образованные яркими звездами (Треугольник, Стрела, Крест. </a:t>
            </a:r>
            <a:endParaRPr lang="ru-RU" sz="2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589240"/>
            <a:ext cx="80648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Часто </a:t>
            </a:r>
            <a:r>
              <a:rPr lang="ru-RU" sz="24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звезды  </a:t>
            </a:r>
            <a:r>
              <a:rPr lang="ru-RU" sz="24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 созвездия имеют имена собственные , Сириус в созвездии Большой Пес, Вега в созвездии Лира. </a:t>
            </a:r>
            <a:endParaRPr lang="ru-RU" sz="2400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2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t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40960" cy="62646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620688"/>
            <a:ext cx="81369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Самая маленькая Карликовая планета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581127"/>
            <a:ext cx="813690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Церера- </a:t>
            </a:r>
            <a:r>
              <a:rPr lang="ru-RU" sz="24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карликовая планета, небольшой испещренный кратерами мир. Ученые назвали Церера- «эмбриональной планетой».  Названа она в честь  богини плодородия.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Церера- самая близкая карликовая планета к земле и единственная планета в поясе астероидов. </a:t>
            </a:r>
            <a:endParaRPr lang="ru-RU" sz="24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dskie-plan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1"/>
            <a:ext cx="8496944" cy="64807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65255" y="476672"/>
            <a:ext cx="62134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Экзопланета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суперземля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509119"/>
            <a:ext cx="820891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000" b="1" dirty="0" smtClean="0">
                <a:solidFill>
                  <a:schemeClr val="bg1"/>
                </a:solidFill>
              </a:rPr>
              <a:t>COROT-7 b</a:t>
            </a:r>
            <a:r>
              <a:rPr lang="en-US" sz="2000" dirty="0" smtClean="0">
                <a:solidFill>
                  <a:schemeClr val="bg1"/>
                </a:solidFill>
              </a:rPr>
              <a:t> </a:t>
            </a:r>
            <a:r>
              <a:rPr lang="ru-RU" sz="2000" dirty="0" smtClean="0">
                <a:solidFill>
                  <a:schemeClr val="bg1"/>
                </a:solidFill>
              </a:rPr>
              <a:t>-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</a:t>
            </a:r>
            <a:r>
              <a:rPr lang="ru-RU" sz="2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кзопланета</a:t>
            </a:r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smtClean="0">
                <a:solidFill>
                  <a:schemeClr val="bg1"/>
                </a:solidFill>
              </a:rPr>
              <a:t>которая вращается вокруг </a:t>
            </a:r>
            <a:r>
              <a:rPr lang="ru-RU" sz="2000" dirty="0" smtClean="0">
                <a:solidFill>
                  <a:schemeClr val="bg1"/>
                </a:solidFill>
              </a:rPr>
              <a:t>звезды </a:t>
            </a:r>
            <a:r>
              <a:rPr lang="ru-RU" sz="2000" dirty="0" smtClean="0">
                <a:solidFill>
                  <a:schemeClr val="bg1"/>
                </a:solidFill>
                <a:hlinkClick r:id="rId3" tooltip="COROT-7"/>
              </a:rPr>
              <a:t>COROT-7</a:t>
            </a:r>
            <a:r>
              <a:rPr lang="ru-RU" sz="2000" dirty="0" smtClean="0">
                <a:solidFill>
                  <a:schemeClr val="bg1"/>
                </a:solidFill>
              </a:rPr>
              <a:t> и находится в </a:t>
            </a:r>
            <a:r>
              <a:rPr lang="ru-RU" sz="2000" dirty="0" smtClean="0">
                <a:solidFill>
                  <a:schemeClr val="bg1"/>
                </a:solidFill>
                <a:hlinkClick r:id="rId4" tooltip="Единорог (созвездие)"/>
              </a:rPr>
              <a:t>созвездии Единорога</a:t>
            </a:r>
            <a:r>
              <a:rPr lang="ru-RU" sz="2000" dirty="0" smtClean="0">
                <a:solidFill>
                  <a:schemeClr val="bg1"/>
                </a:solidFill>
              </a:rPr>
              <a:t>. Была обнаружена в начале </a:t>
            </a:r>
            <a:r>
              <a:rPr lang="ru-RU" sz="2000" dirty="0" smtClean="0">
                <a:solidFill>
                  <a:schemeClr val="bg1"/>
                </a:solidFill>
                <a:hlinkClick r:id="rId5" tooltip="2009 год в науке"/>
              </a:rPr>
              <a:t>2009 года</a:t>
            </a:r>
            <a:r>
              <a:rPr lang="ru-RU" sz="2000" dirty="0" smtClean="0">
                <a:solidFill>
                  <a:schemeClr val="bg1"/>
                </a:solidFill>
              </a:rPr>
              <a:t> космическим аппаратом «</a:t>
            </a:r>
            <a:r>
              <a:rPr lang="ru-RU" sz="2000" dirty="0" smtClean="0">
                <a:solidFill>
                  <a:schemeClr val="bg1"/>
                </a:solidFill>
                <a:hlinkClick r:id="rId6" tooltip="COROT"/>
              </a:rPr>
              <a:t>COROT</a:t>
            </a:r>
            <a:r>
              <a:rPr lang="ru-RU" sz="2000" dirty="0" smtClean="0">
                <a:solidFill>
                  <a:schemeClr val="bg1"/>
                </a:solidFill>
              </a:rPr>
              <a:t>. а планете (на её освещённой стороне) находится обширный лавовый океан, который образуется при температуре около +2500—2600 °C. Это выше температуры плавления большинства известных минералов.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570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 захарова</dc:creator>
  <cp:lastModifiedBy>людмила захарова</cp:lastModifiedBy>
  <cp:revision>24</cp:revision>
  <dcterms:created xsi:type="dcterms:W3CDTF">2021-02-24T17:50:16Z</dcterms:created>
  <dcterms:modified xsi:type="dcterms:W3CDTF">2021-02-25T05:21:01Z</dcterms:modified>
</cp:coreProperties>
</file>