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chit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A63FB8-C9B3-43C9-AD65-3F48F1E6EBD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ACCBE5-126F-4A0C-B5F8-4F314671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Городской конкурс творческих работ «Первые в космосе»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207167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«Животные в космосе»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286124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ученица 8 класса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Морёновская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областная санаторно-лесная школа» Нижегородского района 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г.Нижнего Новгорода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Рочева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Дарья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Животные, которые летали в косм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76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0"/>
            <a:ext cx="300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самый долгий полет в истории космонавтики совершили собаки Ветерок и Уголек. Старт состоялся 22 февраля 1966 года, а завершился полет через 22 дня (</a:t>
            </a:r>
            <a:r>
              <a:rPr lang="ru-RU" dirty="0" err="1" smtClean="0"/>
              <a:t>биоспутник</a:t>
            </a:r>
            <a:r>
              <a:rPr lang="ru-RU" dirty="0" smtClean="0"/>
              <a:t> «Космос-110» приземлился 17 марта).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286124"/>
            <a:ext cx="300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полета собаки были очень слабыми, у них наблюдалось сильное сердцебиение и постоянная жажда. Кроме того, когда с них сняли капроновые костюмы, обнаружилось, что у животных нет шерсти, и появились опрелости и пролежни. 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12" y="0"/>
            <a:ext cx="2857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лунной программы СССР лётно-конструкторские испытания корабля 7К-Л1 предусматривали изучить, как перегрузки повлияют на живые организмы. Успешный запуск корабля 7К-Л1 № 9 был осуществлён 15 сентября 1968 года. На борту беспилотного космического корабля, названного в печати «Зонд-5», находились живые объекты: две среднеазиатские черепахи</a:t>
            </a:r>
            <a:endParaRPr lang="ru-RU" dirty="0"/>
          </a:p>
        </p:txBody>
      </p:sp>
      <p:pic>
        <p:nvPicPr>
          <p:cNvPr id="1026" name="Picture 2" descr="https://upload.wikimedia.org/wikipedia/ru/thumb/6/67/Tortoises.jpg/220px-Tortoi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929355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564360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ходе как различных пилотируемых экспедиций, так и на беспилотных </a:t>
            </a:r>
            <a:r>
              <a:rPr lang="ru-RU" sz="2800" dirty="0" err="1" smtClean="0"/>
              <a:t>биоспутниках</a:t>
            </a:r>
            <a:r>
              <a:rPr lang="ru-RU" sz="2800" dirty="0" smtClean="0"/>
              <a:t> в космосе побывали морские свинки, крысы, мыши, перепела</a:t>
            </a:r>
            <a:r>
              <a:rPr lang="ru-RU" sz="2800" baseline="30000" dirty="0" smtClean="0"/>
              <a:t>[11]</a:t>
            </a:r>
            <a:r>
              <a:rPr lang="ru-RU" sz="2800" dirty="0" smtClean="0"/>
              <a:t>, тритоны, лягушки, улитки и некоторые виды рыб. Известны также попытки запуска хомяков и </a:t>
            </a:r>
            <a:r>
              <a:rPr lang="ru-RU" sz="2800" dirty="0" err="1" smtClean="0"/>
              <a:t>гекконов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Первыми животными Земли, родившимися в космосе, являются тараканы, дети Надежды.</a:t>
            </a:r>
            <a:endParaRPr lang="ru-RU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ое животное в космосе фран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0"/>
            <a:ext cx="6143668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142852"/>
            <a:ext cx="27146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Теперь вы знаете ответ на вопрос, кто из живых существ первым полетел в космос. Наши меньшие друзья проложили безопасный путь в космическое пространство иногда ценою своих жизней. И мы, люди, благодарны первым животным в космосе за это. Помня об этих маленьких героях, мы не забываем о них и сегодня, это долг человечества, желающего оставаться гуманным.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Животные в космосе</a:t>
            </a:r>
            <a:endParaRPr lang="ru-RU" sz="4000" dirty="0"/>
          </a:p>
        </p:txBody>
      </p:sp>
      <p:pic>
        <p:nvPicPr>
          <p:cNvPr id="6146" name="Picture 2" descr="https://ds04.infourok.ru/uploads/ex/0560/000dfb97-56e4bb71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88000" cy="5616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612845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 полётов людей в космос, в целях изучения биологического воздействия орбитальных и суборбитальных полётов на живой организм, в космос </a:t>
            </a:r>
            <a:r>
              <a:rPr lang="ru-RU" sz="2400" b="1" dirty="0" smtClean="0"/>
              <a:t>запускали животных</a:t>
            </a:r>
            <a:r>
              <a:rPr lang="ru-RU" sz="2400" dirty="0" smtClean="0"/>
              <a:t>, в том числе наиболее близких человеку по физиологии обезьян. До первого полёта человека в космос полёты животных имели целью проверить, могут ли будущие космонавты выжить после полёта, и если да, то как полёт может сказаться на их здоровье. В эпоху пилотируемой космонавтики животных посылали в космос для изучения различного рода биологических процессов, эффектов </a:t>
            </a:r>
            <a:r>
              <a:rPr lang="ru-RU" sz="2400" dirty="0" err="1" smtClean="0"/>
              <a:t>микрогравитации</a:t>
            </a:r>
            <a:r>
              <a:rPr lang="ru-RU" sz="2400" dirty="0" smtClean="0"/>
              <a:t> и в других научно-исследовательских целях.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бака Ла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0"/>
            <a:ext cx="2857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Самым первым животным, выведенным на орбиту Земли, была советская собака Лайка. Хотя на этот полет было ещё два претендента — бродячие собаки Муха и Альбина, которая уже совершила пару суборбитальных полетов ранее. Но ученые пожалели Альбину, ведь та ждала потомство, а предстоящий полет не предполагал возвращения космонавта на Землю. Это было невозможно технически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обаки Белка и Стре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00760" cy="4000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0"/>
            <a:ext cx="31432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подготовки этих животных к полету их приучали есть желеобразную пищу, которая была призвана обеспечить потребность в воде и питании на борту корабля. А самым сложным было научить собак проводить длительное время в маленьком тесном контейнере в условиях изоляции и шума. Для этого Белку и Стрелку в течение восьми суток держали в металлическом ящике, по размерам сопоставимым с контейнером спускаемого аппарата. </a:t>
            </a:r>
          </a:p>
        </p:txBody>
      </p:sp>
      <p:pic>
        <p:nvPicPr>
          <p:cNvPr id="4100" name="Picture 4" descr="Животные, которые летали в косм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600076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езьяны Эйбл и Мисс Бейк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500438"/>
          </a:xfrm>
          <a:prstGeom prst="rect">
            <a:avLst/>
          </a:prstGeom>
          <a:noFill/>
        </p:spPr>
      </p:pic>
      <p:pic>
        <p:nvPicPr>
          <p:cNvPr id="3076" name="Picture 4" descr="Животные, которые летали в косм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3714744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0"/>
            <a:ext cx="42862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Прежде чем люди начали летать в космос, туда было отправлено несколько животных, в том числе обезьян. Советский Союз и </a:t>
            </a:r>
            <a:r>
              <a:rPr lang="ru-RU" dirty="0" smtClean="0"/>
              <a:t>США </a:t>
            </a:r>
            <a:r>
              <a:rPr lang="ru-RU" dirty="0"/>
              <a:t>отправляли обезьян в космос с 1983 по 1996 годы, США — с 1948 по 1985 годы, Франция отправила </a:t>
            </a:r>
            <a:r>
              <a:rPr lang="ru-RU" dirty="0" smtClean="0"/>
              <a:t>двух обезьян </a:t>
            </a:r>
            <a:r>
              <a:rPr lang="ru-RU" dirty="0"/>
              <a:t>в 1967 году. В общей сложности около 30 обезьян приняли участие в космических программах, и ни одна из них не летала в космос более одного раза. На раннем этапе развития космических полетов смертность среди обезьян была крайне высокой. Например, в США более половины животных, участвовавших в запусках с 1940-й по 1950-й годы, погибли во время полетов или вскоре после них. Первыми обезьянами, которые смогли выжить во время полета, были </a:t>
            </a:r>
            <a:r>
              <a:rPr lang="ru-RU" dirty="0" err="1"/>
              <a:t>макак-резус</a:t>
            </a:r>
            <a:r>
              <a:rPr lang="ru-RU" dirty="0"/>
              <a:t> </a:t>
            </a:r>
            <a:r>
              <a:rPr lang="ru-RU" dirty="0" err="1"/>
              <a:t>Эйбл</a:t>
            </a:r>
            <a:r>
              <a:rPr lang="ru-RU" dirty="0"/>
              <a:t> и беличья обезьяна Мисс Бейкер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бака Звезд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22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0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18 дней до полета Юрия Гагарина, СССР отправило в космос «Спутник-10» с собакой Звездочкой на борту. Этот одновитковой полет состоялся 25 марта 1961 года. Помимо собаки, на борту корабля был деревянный манекен «Иван Иванович», который, как и планировалось, был катапультирован.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26675"/>
            <a:ext cx="600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Корабль со Звездочкой на борту приземлился возле деревни </a:t>
            </a:r>
            <a:r>
              <a:rPr lang="ru-RU" dirty="0" err="1" smtClean="0"/>
              <a:t>Карша</a:t>
            </a:r>
            <a:r>
              <a:rPr lang="ru-RU" dirty="0" smtClean="0"/>
              <a:t> в Пермской области. В тот день погода была плохая, и поисковая группа долго не начинала поиски. Однако спускаемый аппарат с собакой нашел прохожий, который накормил животное и дал ему согреться. Позже прибыла поисковая группа.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ысы Гектор, Кастор и Поллу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0"/>
            <a:ext cx="31432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изучить бдительность млекопитающего в условиях невесомости, ученые в 1961 году решили отправить в космос крыс на метеорологической ракете </a:t>
            </a:r>
            <a:r>
              <a:rPr lang="ru-RU" dirty="0" err="1" smtClean="0"/>
              <a:t>Veronique</a:t>
            </a:r>
            <a:r>
              <a:rPr lang="ru-RU" dirty="0" smtClean="0"/>
              <a:t> AGI 24, разработанной во Франции. Для этой цели в мозг крысы были внедрены электроды, которые считывали сигналы мозга. Причем первые хирургические вмешательства с целью вживить электроды занимали около 10 часов, и уровень смертности во время таких операций был крайне высок.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шка Фелисет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98" cy="428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1"/>
            <a:ext cx="30003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третьем этапе изучения бдительности животных в условиях невесомости использовались кошки. На улицах Парижа ученые отловили 30 бездомных кошек и котов, после чего началась подготовка животных к полету, включая вращение на центрифуге и тренировки в барокамере. Отбор прошли 14 кошек, среди которых был кот Феликс.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72677"/>
            <a:ext cx="6072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Слева — Феликс, справа — </a:t>
            </a:r>
            <a:r>
              <a:rPr lang="ru-RU" dirty="0" err="1" smtClean="0"/>
              <a:t>Фелисетта</a:t>
            </a:r>
            <a:r>
              <a:rPr lang="ru-RU" dirty="0" smtClean="0"/>
              <a:t> Суборбитальный полет на ракете </a:t>
            </a:r>
            <a:r>
              <a:rPr lang="ru-RU" dirty="0" err="1" smtClean="0"/>
              <a:t>Veronique</a:t>
            </a:r>
            <a:r>
              <a:rPr lang="ru-RU" dirty="0" smtClean="0"/>
              <a:t> AGI47 состоялся 18 октября 1963 года. Состояние невесомости продолжалось 5 минут 2 секунды. После полета спасательная служба обнаружила отделившуюся от ракеты капсулу с кошкой через 13 минут после старта. И согласно данным, которые были получены после полета, кошка чувствовала себя хорошо.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737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Uchit1</dc:creator>
  <cp:lastModifiedBy>PK5</cp:lastModifiedBy>
  <cp:revision>14</cp:revision>
  <dcterms:created xsi:type="dcterms:W3CDTF">2021-02-13T10:04:42Z</dcterms:created>
  <dcterms:modified xsi:type="dcterms:W3CDTF">2021-02-24T10:02:54Z</dcterms:modified>
</cp:coreProperties>
</file>