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2" r:id="rId6"/>
    <p:sldId id="261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BFAE-55E5-41BF-A165-7CDF54221C5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BAB2-CF85-43E9-B2EE-1ACC51F6E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конкурс творческих работ «Первые в космосе»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7167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«Животные в космосе»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286124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ученица 3 в класса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«Школа №125» Автозаводского района 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г.Нижнего Новгорода 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Александра, 9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213223" cy="38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7148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 вызвал живую, но преимущественно негативную реакцию мировой общественности. «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писала о Лайке: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«Самая лохматая, самая одинокая, самая несчастная в мире собака» (номер от 5 ноября 1957-го года). СССР долгое время скрывал гибель собаки, целую неделю публикуя данные о «самочувствии» мёртвой Лайки, после чего её, согласно официальной версии, «усыпили».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8354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Гибель Лайки доказала: пребывание на орбите неопасно для живых организмов, что ознаменовало собой начало нового этапа освоения околоземного пространства — орбитальных космических полётов.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357166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Гордо,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Эйбл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Мисс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Бэйкер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AutoShape 2" descr="Мухи, Иван Иванович, Альберт II и ещё 10 животных, побывавших в космос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57904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910279"/>
            <a:ext cx="8429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Ответом Соединённых Штатов на полёт Лайки стали запуски ракет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Юпитер-АМ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с обезьянами на борту.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357166"/>
            <a:ext cx="41434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Белка  и Стрелка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002277" cy="36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4357694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Пожалуй, самые знаменитые из животных, которым покорился космос, Белка и Стрелка не только оставили заметный след в истории космических полётов, но и стали настоящим феноменом массовой культуры — советским собакам-космонавтам посвящены множество литературных, музыкальных и кинематографических произведений.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41489" cy="302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71470" y="3286124"/>
            <a:ext cx="41434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Шимпанзе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Хэм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(США)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43" y="3879365"/>
            <a:ext cx="4803785" cy="28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5555480"/>
            <a:ext cx="41434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Чернушка, морские свинки и Иван Иванович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42852"/>
            <a:ext cx="621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 марта 1961-го года состоялся запуск космического аппарата, разработанного для отправки в космос человека: «Спутник-9» был прототипом знаменитого корабля «Восток», благодаря которому наш соотечественник первым из людей взглянул на родную планету с орбиты.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00037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борту «Спутника-9» находились собака Чернушка, несколько морских свинок, лягушки, мыши, а также манекен, которого прозвали Иван Иванович. После совершения одного витка вокруг Земли аппарат начал снижение и благополучно доставил путешественников на Землю.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438" y="357166"/>
            <a:ext cx="41434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10.Кошка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Фелисетт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(Франция)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31" y="357166"/>
            <a:ext cx="4191390" cy="277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264045" cy="313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95838" y="4055282"/>
            <a:ext cx="41434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Черепахи, черви и компания (полет вокруг Луны)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06987" cy="24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803653" cy="32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43504" y="357166"/>
            <a:ext cx="4000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Лягушки-путешественницы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(1970 г.) –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изучали механизм приспособление вестибулярного аппарата к условиям невесомости.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2981453"/>
            <a:ext cx="47149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Пауки и рыба –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космонавты изучали плетение паутины в невесомости, а также влияние пребывания в космическом пространстве на нервную систему различных животных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Рассказывают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Юрий Гагарин уже после своего полёта на одном из банкетов произнес фразу, ставшую печатной только в наше время. "До сих пор не пойму, - сказал он, - кто я: "первый человек" или "последняя собака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vecherka.spb.ru/wp-content/uploads/2020/12/18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3632"/>
            <a:ext cx="1928826" cy="24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857364"/>
            <a:ext cx="3085449" cy="44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143116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Произнесенное сочли за шутку, но, как известно, в каждой шутке есть доля правды. Именно собаки прокладывали дорогу в космос всем советским космонавтам.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Примечательно, что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"собачье" название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 и первый в мире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космодром: на казахском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"бай" - "пес", 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"Байконур" - буквально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"собачий домик".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418834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дорогу в космос тоже пришлось «братьям меньшим», первыми пассажирами космических аппаратов были животные. На них проверяли возможности живого организма в незнакомой среде и испытывали работу систем жизнеобеспечения и различного оборудования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СССР предпочитали проводить испытания на собаках и мышах, а в США для полетов выбирали обезьян.</a:t>
            </a:r>
          </a:p>
        </p:txBody>
      </p:sp>
      <p:sp>
        <p:nvSpPr>
          <p:cNvPr id="1028" name="AutoShape 4" descr="2222299_spacedogsussr (589x442, 40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500726" cy="391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1247737"/>
            <a:ext cx="47149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земные живые организмы, оказавшиеся в космосе, не были животными, ведь, скорее всего, бактерии или другие микроорганизмы попадали в космос вместе с первыми запусками ракет, а первыми животными, и первыми живыми существами, специально отправленными в космос, были плодовые мушки дрозофилы. Американцы отправили партию мушек в космос 20 февраля 1947 года на борту ракеты V2. Целью эксперимента было исследование влияния радиации на больших высотах. Мушки вернулись целыми и невредимыми в своей капсуле, которая успешно приземлилась с помощью парашюта.</a:t>
            </a:r>
          </a:p>
        </p:txBody>
      </p:sp>
      <p:sp>
        <p:nvSpPr>
          <p:cNvPr id="2050" name="AutoShape 2" descr="Ст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4240"/>
            <a:ext cx="3859951" cy="49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35716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Плодовые мушки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927603" cy="36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4143380"/>
            <a:ext cx="82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два с лишним года после успеха плодовых мушек, 14 июня 1949-го, на «Фау-2» в космос отправился Альберт II — небольшой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макак-резус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Ракета поднялась на высоту около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км, однако при снижении Альберту не повезло — возникли неполадки с парашютом, в результате чего макак стал одной из первых жертв освоения космоса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5716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Альберт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714884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труженик околоземного пространства по имени Альберт, но не обезьяна, а мышь, погиб 31 августа 1950-го года в результате неудачной посадки после полёта на «Фау-2» Причиной катастрофы снова послужила неисправность парашюта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35716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Альберт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5" y="144463"/>
            <a:ext cx="6999305" cy="312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Цыган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876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Двум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псам суждено было стать первыми собаками, побывавшими в космосе. Полёт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Дезика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 Цыгана, состоявшийся 22 июля 1951-го года, продолжался, в общем, около 20-ти минут, после чего собаки благополучно вернулись на родную планету. Один из псов, Цыган, получил при посадке незначительную травму, ободрав живот, однако в остальном животные чувствовали себя превосходно.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Мухи, Иван Иванович, Альберт II и ещё 10 животных, побывавших в космос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2498711" cy="31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1042460"/>
            <a:ext cx="62865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Пребывание на высоте в 87,7 км, запредельные перегрузки и состояние невесомости никак не сказались на физиологических показателях животных, а после приземления Сергей Павлович Королёв лично отвёз четвероногих покорителей космоса к пункту дислокации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714752"/>
            <a:ext cx="87868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сожалению,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Дезик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погиб спустя всего неделю после этого старта — из-за отказа парашютной системы он и его напарница, собака по имени Лиса, погибли от удара о землю.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этого инцидента Цыгана решили не допускать к полётам, поэтому после судьбоносного полёта кобель прожил более десяти лет и отличался, по свидетельствам современников, на редкость скверным и сварливым характером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784595" cy="28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9124" y="35716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Лайка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58255"/>
            <a:ext cx="885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ноября 1957-го года стало важным, но и одним из самых трагичных этапов в освоении космоса. В половине шестого утра по московскому времени собака по имени Лайка отправилась на орбиту Землю в космическом аппарате «Спутник-2». Лайка впервые в истории достигла орбиты и успела совершить четыре витка вокруг Земли, однако погибла из-за перегрева, вызванного просчётами в конструкции спутника и отсутствием системы терморегуляции уже через 5–7 часов после старта, хотя изначально предполагалось, что она проведёт в космосе неделю.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PK5</dc:creator>
  <cp:lastModifiedBy>PK5</cp:lastModifiedBy>
  <cp:revision>14</cp:revision>
  <dcterms:created xsi:type="dcterms:W3CDTF">2021-02-20T09:21:36Z</dcterms:created>
  <dcterms:modified xsi:type="dcterms:W3CDTF">2021-02-20T10:47:05Z</dcterms:modified>
</cp:coreProperties>
</file>