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3" r:id="rId8"/>
    <p:sldId id="261" r:id="rId9"/>
    <p:sldId id="266" r:id="rId10"/>
    <p:sldId id="267" r:id="rId11"/>
    <p:sldId id="262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F17B-E93B-40CD-93D5-988501145DB1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DC90-948D-495C-B612-5DBEE27E1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F17B-E93B-40CD-93D5-988501145DB1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DC90-948D-495C-B612-5DBEE27E1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F17B-E93B-40CD-93D5-988501145DB1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DC90-948D-495C-B612-5DBEE27E1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F17B-E93B-40CD-93D5-988501145DB1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DC90-948D-495C-B612-5DBEE27E1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F17B-E93B-40CD-93D5-988501145DB1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DC90-948D-495C-B612-5DBEE27E1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F17B-E93B-40CD-93D5-988501145DB1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DC90-948D-495C-B612-5DBEE27E1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F17B-E93B-40CD-93D5-988501145DB1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DC90-948D-495C-B612-5DBEE27E1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F17B-E93B-40CD-93D5-988501145DB1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DC90-948D-495C-B612-5DBEE27E1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F17B-E93B-40CD-93D5-988501145DB1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DC90-948D-495C-B612-5DBEE27E1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F17B-E93B-40CD-93D5-988501145DB1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DC90-948D-495C-B612-5DBEE27E1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F17B-E93B-40CD-93D5-988501145DB1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DC90-948D-495C-B612-5DBEE27E1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CF17B-E93B-40CD-93D5-988501145DB1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1DC90-948D-495C-B612-5DBEE27E1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esktop\&#1053;&#1086;&#1074;&#1072;&#1103;%20&#1087;&#1072;&#1087;&#1082;&#1072;\&#1042;&#1083;&#1072;&#1076;&#1080;&#1084;&#1080;&#1088;%20&#1058;&#1088;&#1086;&#1096;&#1080;&#1085;%20-%20&#1063;&#1077;&#1090;&#1099;&#1088;&#1085;&#1072;&#1076;&#1094;&#1072;&#1090;&#1100;%20&#1084;&#1080;&#1085;&#1091;&#1090;%20&#1076;&#1086;%20&#1089;&#1090;&#1072;&#1088;&#1090;&#1072;%20(www.hotplayer.ru)%20(1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208912" cy="1656184"/>
          </a:xfrm>
        </p:spPr>
        <p:txBody>
          <a:bodyPr/>
          <a:lstStyle/>
          <a:p>
            <a:r>
              <a:rPr lang="ru-RU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Они проложили путь к звездам</a:t>
            </a:r>
            <a:br>
              <a:rPr lang="ru-RU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3886200"/>
            <a:ext cx="3672408" cy="2135088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Автор: Горбачев Илья, </a:t>
            </a:r>
            <a:r>
              <a:rPr lang="ru-RU" sz="2000" dirty="0" smtClean="0">
                <a:solidFill>
                  <a:srgbClr val="002060"/>
                </a:solidFill>
              </a:rPr>
              <a:t>12 лет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обучающийся 6в класса,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ГКОУ «Школа-интернат № 92»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Автозаводского района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города Нижнего Новгорода</a:t>
            </a:r>
          </a:p>
          <a:p>
            <a:r>
              <a:rPr lang="ru-RU" sz="2000" dirty="0">
                <a:solidFill>
                  <a:srgbClr val="002060"/>
                </a:solidFill>
              </a:rPr>
              <a:t>Руководитель:</a:t>
            </a:r>
          </a:p>
          <a:p>
            <a:r>
              <a:rPr lang="ru-RU" sz="2000" dirty="0" err="1">
                <a:solidFill>
                  <a:srgbClr val="002060"/>
                </a:solidFill>
              </a:rPr>
              <a:t>Обливанцева</a:t>
            </a:r>
            <a:r>
              <a:rPr lang="ru-RU" sz="2000" dirty="0">
                <a:solidFill>
                  <a:srgbClr val="002060"/>
                </a:solidFill>
              </a:rPr>
              <a:t> Татьяна Михайловна, воспитатель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.ytimg.com/vi/2g61Yq56YNA/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67524"/>
            <a:ext cx="4488433" cy="34138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476672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Городской интерактивный конкурс «Первые в космосе»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Тема: «Животные в космосе»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Номинация: «Презентация» </a:t>
            </a:r>
          </a:p>
        </p:txBody>
      </p:sp>
      <p:pic>
        <p:nvPicPr>
          <p:cNvPr id="8" name="Владимир Трошин - Четырнадцать минут до старта (www.hotplayer.ru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44408" y="5949280"/>
            <a:ext cx="576064" cy="5760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6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5"/>
            <a:ext cx="8229600" cy="1224137"/>
          </a:xfrm>
        </p:spPr>
        <p:txBody>
          <a:bodyPr>
            <a:normAutofit/>
          </a:bodyPr>
          <a:lstStyle/>
          <a:p>
            <a:pPr marL="10800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Полёты животных в космос были необходимы для будущих космонавтов, так как исследовалось влияние невесомости на организм. Результаты экспериментов с животными пригодятся будущим межпланетным экспедициям.</a:t>
            </a:r>
          </a:p>
        </p:txBody>
      </p:sp>
      <p:pic>
        <p:nvPicPr>
          <p:cNvPr id="24578" name="Picture 2" descr="https://i.ytimg.com/vi/M8gBsSRXSqw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551" y="2398577"/>
            <a:ext cx="8664897" cy="43651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www.beesona.ru/upload/420/d7eb2c0c778cc9bfe962e8e7c71c18e9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fs.znanio.ru/methodology/images/8d/f7/8df7776dbad980762a49f2d29c3faa64e9c360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4" y="188640"/>
            <a:ext cx="8808913" cy="64807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/>
          <a:lstStyle/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908720"/>
            <a:ext cx="8229600" cy="691481"/>
          </a:xfrm>
        </p:spPr>
        <p:txBody>
          <a:bodyPr>
            <a:normAutofit/>
          </a:bodyPr>
          <a:lstStyle/>
          <a:p>
            <a:endParaRPr lang="ru-RU" sz="1600" dirty="0"/>
          </a:p>
          <a:p>
            <a:endParaRPr lang="ru-RU" sz="1600" dirty="0"/>
          </a:p>
        </p:txBody>
      </p:sp>
      <p:pic>
        <p:nvPicPr>
          <p:cNvPr id="9220" name="Picture 4" descr="https://i.ytimg.com/vi/fc4YO7YQ90o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2656"/>
            <a:ext cx="5112567" cy="33843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3933056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Первый космонавт Юрий Алексеевич Гагарин шутил: «До сих пор не пойму, кто я: «первый человек» или «последняя собака?» В этой шутке есть доля правды.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Человек действительно попал в космос последним. Путь к звёздам ему проложили сотни живых существ, от мухи до шимпанзе. Но выбор пал на собак, так как они лучше поддаются дрессировке и более спокойны, чем обезьяны.</a:t>
            </a: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77072"/>
            <a:ext cx="8291264" cy="1944216"/>
          </a:xfrm>
        </p:spPr>
        <p:txBody>
          <a:bodyPr>
            <a:noAutofit/>
          </a:bodyPr>
          <a:lstStyle/>
          <a:p>
            <a:pPr marL="0" indent="34290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собачий старт состоялся 22 июля 1951 года на полигоне Капустин Яр. Первыми полёт в космос на ракете Р-1В совершили собаки Цыган 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Дезик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Поднявшись на высоту 100 километров, они благополучно вернулись на Землю, тем самым решив судьбу успешных полётов в космос. 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21088"/>
            <a:ext cx="8291264" cy="216024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3 ноября 1957 года на советском корабле «Спутник-2» была запущена в космос первая собака-космонавт по кличке Лайка. На тот момент ей было около двух лет. Но через 5-7 часов после старта она умерла от стресса и перегрева.</a:t>
            </a:r>
          </a:p>
          <a:p>
            <a:pPr algn="just"/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11 июля 2008 года в Москве на Петровско-Разумовской аллее в районе стадиона «Динамо» был установлен бронзовый памятник в виде ракеты, переходящей в огромную руку. На ней стоит маленькая собачка с трудной судьбой. Это Лайка. </a:t>
            </a: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i08.fotocdn.net/s121/4bb8b591511833cf/public_pin_l/2762498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0648"/>
            <a:ext cx="5760640" cy="38164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32901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28 июля 1960 года на корабле « Спутник-5» в космос были запущены собаки Лисичка и Чайка, которые погибли при неудачном старте.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19 секунде полёта у ракеты-носителя разрушился боковой блок первой ступени, в результате чего она упала и взорвалась.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8"/>
            <a:ext cx="835292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4365104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Первыми животными, совершившими орбитальный космический полёт на корабле «Спутник-5» и вернувшимися на Землю целыми и невредимыми, были собаки Белка и Стрелка.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Старт состоялся 19 августа 1960 года. Собаки находились в полёте 25 часов, за время которого корабль совершил 17 полных витков вокруг Земли, преодолев расстояние в 700 тысяч километров.</a:t>
            </a: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1296144"/>
          </a:xfrm>
        </p:spPr>
        <p:txBody>
          <a:bodyPr>
            <a:noAutofit/>
          </a:bodyPr>
          <a:lstStyle/>
          <a:p>
            <a:pPr marL="0" indent="34290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22 февраля 1966 года 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-спутнике «Космос-110» в космическое путешествие отправились собаки Ветерок и Уголёк.  Они пробыли в безвоздушном пространстве 23 дня. На Землю вернулись 17 марта. Этот полёт является рекордным по длительности для собак. Но три недели в космосе, к сожалению, не прошли для собак незаметно.</a:t>
            </a: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9"/>
            <a:ext cx="8280920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1124744"/>
            <a:ext cx="5793178" cy="500141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25 марта 1961 года состоялся полёт собаки, которой Юрий Алексеевич Гагарин перед своим полётом дал имя Звёздочка. Корабль «Восток ЗКА № 2» совершил один виток вокруг Земли и успешно приземлился. Вместе с собакой летал манекен «Иван Иванович».</a:t>
            </a:r>
          </a:p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Звёздочка была последней собакой-космонавтом, благополучно вернувшейся на Землю. После её приземления было принято окончательное решение о полёте в космос первого человека.</a:t>
            </a:r>
          </a:p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В Ижевске установлен памятник Звёздочке.                                   </a:t>
            </a:r>
            <a:endParaRPr lang="ru-RU" sz="2000" dirty="0"/>
          </a:p>
        </p:txBody>
      </p:sp>
      <p:sp>
        <p:nvSpPr>
          <p:cNvPr id="5122" name="AutoShape 2" descr="https://img.maatya.org/img/shk-2019/kak-sobaki-i-obezyani-prokladivali-chelovechestvu-put-v-kosmos-iz-podvorotni-na-orbitu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img.maatya.org/img/shk-2019/kak-sobaki-i-obezyani-prokladivali-chelovechestvu-put-v-kosmos-iz-podvorotni-na-orbitu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s://fototerra.ru/photo/Russia/Izhevsk/medium-234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2808312" cy="61206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21089"/>
            <a:ext cx="8229600" cy="1512168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вот 12 апреля 1961 года впервые в истории человечества Юрий Алексеевич Гагарин совершил полёт в космос на космическом корабле «Восток-1».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облетел земной шар за 1 час 48 минут и благополучно приземлился в деревне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Смеловка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Саратовской области.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день стал Международным днем авиации и космонавтики, который отмечают на всех континентах Земли.</a:t>
            </a:r>
          </a:p>
        </p:txBody>
      </p:sp>
      <p:pic>
        <p:nvPicPr>
          <p:cNvPr id="23554" name="Picture 2" descr="http://kev3.nichost.ru/images/nov/ppolko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4" y="260648"/>
            <a:ext cx="8520881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581</Words>
  <Application>Microsoft Office PowerPoint</Application>
  <PresentationFormat>Экран (4:3)</PresentationFormat>
  <Paragraphs>30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Они проложили путь к звездам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В КОСМОСЕ</dc:title>
  <dc:creator>Татьяна</dc:creator>
  <cp:lastModifiedBy>Педагог</cp:lastModifiedBy>
  <cp:revision>9</cp:revision>
  <dcterms:created xsi:type="dcterms:W3CDTF">2021-02-19T12:20:13Z</dcterms:created>
  <dcterms:modified xsi:type="dcterms:W3CDTF">2021-03-11T11:58:30Z</dcterms:modified>
</cp:coreProperties>
</file>