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1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5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2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7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4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4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1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2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6A84-D511-4C05-A479-8060A319F17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5D60-F55E-4975-B3BD-8F01E4413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mirf.ru/science/yuriy-gagarin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9732" y="442425"/>
            <a:ext cx="6917268" cy="31272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Гагарин </a:t>
            </a:r>
            <a:r>
              <a:rPr lang="ru-RU" b="1" dirty="0">
                <a:latin typeface="+mn-lt"/>
              </a:rPr>
              <a:t>как связь </a:t>
            </a:r>
            <a:r>
              <a:rPr lang="ru-RU" b="1" dirty="0" smtClean="0">
                <a:latin typeface="+mn-lt"/>
              </a:rPr>
              <a:t>поколений.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Живая история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9133" y="4575705"/>
            <a:ext cx="6358467" cy="1655762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err="1"/>
              <a:t>Кулясова</a:t>
            </a:r>
            <a:r>
              <a:rPr lang="ru-RU" sz="3300" dirty="0"/>
              <a:t> </a:t>
            </a:r>
            <a:r>
              <a:rPr lang="ru-RU" sz="3300" dirty="0" smtClean="0"/>
              <a:t>Софья, 8 лет</a:t>
            </a:r>
            <a:endParaRPr lang="ru-RU" sz="3300" dirty="0"/>
          </a:p>
          <a:p>
            <a:r>
              <a:rPr lang="ru-RU" dirty="0"/>
              <a:t>МАОУ «Школа с углубленным изучением отдельных предметов </a:t>
            </a:r>
            <a:endParaRPr lang="ru-RU" dirty="0" smtClean="0"/>
          </a:p>
          <a:p>
            <a:r>
              <a:rPr lang="ru-RU" dirty="0" smtClean="0"/>
              <a:t>№ </a:t>
            </a:r>
            <a:r>
              <a:rPr lang="ru-RU" dirty="0"/>
              <a:t>183 имени Р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Алексеева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err="1" smtClean="0"/>
              <a:t>Сормовского</a:t>
            </a:r>
            <a:r>
              <a:rPr lang="ru-RU" dirty="0" smtClean="0"/>
              <a:t> </a:t>
            </a:r>
            <a:r>
              <a:rPr lang="ru-RU" dirty="0"/>
              <a:t>района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. Нижнего Новгорода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44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889" y="484219"/>
            <a:ext cx="2857511" cy="59636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12 апреля 2021 года исполняется 60 лет </a:t>
            </a:r>
            <a:r>
              <a:rPr lang="ru-RU" dirty="0" smtClean="0"/>
              <a:t>с того дня, как первый человек побывал в космическом пространстве.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12 апреля 1961 года </a:t>
            </a:r>
            <a:r>
              <a:rPr lang="ru-RU" dirty="0" smtClean="0"/>
              <a:t>Юрий Алексеевич Гагарин</a:t>
            </a:r>
            <a:r>
              <a:rPr lang="ru-RU" dirty="0"/>
              <a:t> совершил первый полёт в космос, тем самым доказав всему </a:t>
            </a:r>
            <a:r>
              <a:rPr lang="ru-RU" dirty="0" smtClean="0"/>
              <a:t>миру, </a:t>
            </a:r>
            <a:r>
              <a:rPr lang="ru-RU" dirty="0"/>
              <a:t>что нет ничего невозможного. Этот </a:t>
            </a:r>
            <a:r>
              <a:rPr lang="ru-RU" dirty="0" smtClean="0"/>
              <a:t>героический </a:t>
            </a:r>
            <a:r>
              <a:rPr lang="ru-RU" dirty="0"/>
              <a:t>шаг в неизвестность повернул ход истории, взбудоражил умы и сердца миллионов людей и дал мощнейший толчок развитию науки и техники.</a:t>
            </a:r>
          </a:p>
        </p:txBody>
      </p:sp>
      <p:pic>
        <p:nvPicPr>
          <p:cNvPr id="1026" name="Picture 2" descr="85 лет назад родился Юрий Гагарин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9268" y="1"/>
            <a:ext cx="8959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188" y="5943599"/>
            <a:ext cx="6219918" cy="302559"/>
          </a:xfrm>
        </p:spPr>
        <p:txBody>
          <a:bodyPr>
            <a:normAutofit/>
          </a:bodyPr>
          <a:lstStyle/>
          <a:p>
            <a:r>
              <a:rPr lang="ru-RU" sz="1200" b="1" dirty="0"/>
              <a:t>Юрий Гагарин </a:t>
            </a:r>
            <a:r>
              <a:rPr lang="ru-RU" sz="1300" b="1" dirty="0"/>
              <a:t>протирает свой самолет в аэроклубе ДОСААФ города Саратова. 1954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146" y="1069973"/>
            <a:ext cx="3932237" cy="4873626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dirty="0"/>
              <a:t>В 1951 году </a:t>
            </a:r>
            <a:r>
              <a:rPr lang="ru-RU" dirty="0" smtClean="0"/>
              <a:t>Юрий Алексеевич </a:t>
            </a:r>
            <a:r>
              <a:rPr lang="ru-RU" dirty="0"/>
              <a:t>переехал в Саратов, где и начал проходить обучение в индустриальном техникуме. </a:t>
            </a:r>
          </a:p>
          <a:p>
            <a:pPr algn="just" fontAlgn="base">
              <a:lnSpc>
                <a:spcPct val="150000"/>
              </a:lnSpc>
            </a:pPr>
            <a:r>
              <a:rPr lang="ru-RU" dirty="0" smtClean="0"/>
              <a:t>Он </a:t>
            </a:r>
            <a:r>
              <a:rPr lang="ru-RU" dirty="0"/>
              <a:t>активно учился</a:t>
            </a:r>
            <a:r>
              <a:rPr lang="ru-RU" dirty="0" smtClean="0"/>
              <a:t>, </a:t>
            </a:r>
            <a:r>
              <a:rPr lang="ru-RU" dirty="0"/>
              <a:t>играл на трубе, стал капитаном баскетбольной </a:t>
            </a:r>
            <a:r>
              <a:rPr lang="ru-RU" dirty="0" smtClean="0"/>
              <a:t>команды, записался </a:t>
            </a:r>
            <a:r>
              <a:rPr lang="ru-RU" dirty="0"/>
              <a:t>в </a:t>
            </a:r>
            <a:r>
              <a:rPr lang="ru-RU" dirty="0" smtClean="0"/>
              <a:t>физико-технический </a:t>
            </a:r>
            <a:r>
              <a:rPr lang="ru-RU" dirty="0"/>
              <a:t>кружок, где вновь увлёкся идеями Циолковского. </a:t>
            </a:r>
            <a:endParaRPr lang="ru-RU" dirty="0" smtClean="0"/>
          </a:p>
          <a:p>
            <a:pPr algn="just" fontAlgn="base">
              <a:lnSpc>
                <a:spcPct val="150000"/>
              </a:lnSpc>
            </a:pPr>
            <a:r>
              <a:rPr lang="ru-RU" dirty="0" smtClean="0"/>
              <a:t>В </a:t>
            </a:r>
            <a:r>
              <a:rPr lang="ru-RU" dirty="0"/>
              <a:t>октябре 1954 года Гагарин твёрдо решил стать лётчиком и записался в Саратовский аэроклуб. Там он быстро освоил теорию и получил допуск к лёгкому учебному самолёту Як-18.</a:t>
            </a:r>
          </a:p>
        </p:txBody>
      </p:sp>
      <p:sp>
        <p:nvSpPr>
          <p:cNvPr id="5" name="AutoShape 2" descr="Юрий Гагарин протирает свой самолет в аэроклубе ДОСААФ города Саратова. 1954 г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259" y="1042145"/>
            <a:ext cx="2682688" cy="56007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Так сложилось, что в истории моей семьи Юрий Алексеевич Гагарин занимает особое место.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Мой прадедушка – Мыльников Виктор Александрович и Юрий Алексеевич Гагарин учились вместе в Саратовском индустриальном техникуме.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912" y="389964"/>
            <a:ext cx="9019452" cy="61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9" t="28982" r="28613" b="6044"/>
          <a:stretch/>
        </p:blipFill>
        <p:spPr>
          <a:xfrm>
            <a:off x="5190563" y="786653"/>
            <a:ext cx="3092825" cy="529141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2382" y="1304365"/>
            <a:ext cx="3932237" cy="45787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Мой прадедушка занимался конькобежным спортом, успешно выступал на соревнованиях.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Там же в Саратове он познакомился со своей будущей женой – моей прабабушкой – Валентиной Васильевной. Она училась в техникуме на бухгалтера.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В 1955 году, сразу после окончания учебы, они поженились и на пароходе уплыли в Нижний Новгород (тогда еще город Горький).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646" y="786653"/>
            <a:ext cx="3497908" cy="52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9535" y="332131"/>
            <a:ext cx="4182689" cy="330268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12" y="789330"/>
            <a:ext cx="4274484" cy="557785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Я люблю пересматривать старые фотографии в семейном альбоме. Прабабушка рассказывала мне много интересных историй из своей молодости: как они жили в общежитии, как дружили и помогали друг другу, как ходили на танцы.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Она рассказывала, что несколько раз танцевала с Гагариным. Тогда он был еще простым студентом, таким же, как и все.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Юрий Алексеевич и мой прадедушка не были близкими друзьями, но часто встречались на учебе и на спортивных мероприятиях.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После переезда в 1955 году в г. Горький прабабушка и прадедушка больше никогда не встречались с Юрием Алексеевичем.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940" y="332131"/>
            <a:ext cx="3300600" cy="4519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68"/>
          <a:stretch/>
        </p:blipFill>
        <p:spPr>
          <a:xfrm>
            <a:off x="5539535" y="3634820"/>
            <a:ext cx="4485247" cy="29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353" y="1042146"/>
            <a:ext cx="4382061" cy="507626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У нас в семейном альбоме хранится вырезка из газеты «Горьковская правда» 1961 года. Тогда редакция газеты собрала горьковчан, кто лично знал Юрия Алексеевича Гагарина. На фото мой прадедушка в верхнем левом углу.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12 апреля 1961 года было событием мирового значения. Гагарин</a:t>
            </a:r>
            <a:r>
              <a:rPr lang="ru-RU" dirty="0"/>
              <a:t> воплотил в жизнь мечты тысяч жителей Земли о покорении космоса и подарил радость торжества от преодоления человечеством земного притяжения</a:t>
            </a:r>
            <a:r>
              <a:rPr lang="ru-RU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Прабабушка рассказывала, как они радовались этой новости, отмечали это событие, как настоящий праздник.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5" b="4965"/>
          <a:stretch>
            <a:fillRect/>
          </a:stretch>
        </p:blipFill>
        <p:spPr>
          <a:xfrm>
            <a:off x="5532488" y="1566581"/>
            <a:ext cx="6177293" cy="37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976" y="1364875"/>
            <a:ext cx="4424736" cy="482562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Я часто рассматриваю старые фотографии так же, как их до меня рассматривала моя мама, мой дедушка, когда были такими же, как я. </a:t>
            </a:r>
            <a:r>
              <a:rPr lang="ru-RU" dirty="0"/>
              <a:t>В</a:t>
            </a:r>
            <a:r>
              <a:rPr lang="ru-RU" dirty="0" smtClean="0"/>
              <a:t>споминаю рассказы прабабушки. И прошлое не кажется таким далеким, оно рядом со мной, его можно потрогать.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Юрий Алексеевич Гагарин для меня – Герой. Он символ мужества, трудолюбия и отваги. А еще он – это живая история. История моей планеты, моей страны, моей семьи. 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pic>
        <p:nvPicPr>
          <p:cNvPr id="3074" name="Picture 2" descr="Биография Юрия Гагарина - РИА Новости, 01.03.202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106" y="981634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9287" y="595220"/>
            <a:ext cx="4265065" cy="594084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b="1" dirty="0"/>
              <a:t>Я помню, солнце в этот день искрилось:</a:t>
            </a:r>
            <a:br>
              <a:rPr lang="ru-RU" b="1" dirty="0"/>
            </a:br>
            <a:r>
              <a:rPr lang="ru-RU" b="1" dirty="0"/>
              <a:t>Какой был удивительный апрель!</a:t>
            </a:r>
            <a:br>
              <a:rPr lang="ru-RU" b="1" dirty="0"/>
            </a:br>
            <a:r>
              <a:rPr lang="ru-RU" b="1" dirty="0"/>
              <a:t>И в сердце радость с гордостью светилась:</a:t>
            </a:r>
            <a:br>
              <a:rPr lang="ru-RU" b="1" dirty="0"/>
            </a:br>
            <a:r>
              <a:rPr lang="ru-RU" b="1" dirty="0"/>
              <a:t>Из космоса Гагарин прилетел!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Его все по улыбке узнавали —</a:t>
            </a:r>
            <a:br>
              <a:rPr lang="ru-RU" b="1" dirty="0"/>
            </a:br>
            <a:r>
              <a:rPr lang="ru-RU" b="1" dirty="0"/>
              <a:t>Такой улыбки не было второй!</a:t>
            </a:r>
            <a:br>
              <a:rPr lang="ru-RU" b="1" dirty="0"/>
            </a:br>
            <a:r>
              <a:rPr lang="ru-RU" b="1" dirty="0"/>
              <a:t>Весь мир рукоплескал! Все ликовали:</a:t>
            </a:r>
            <a:br>
              <a:rPr lang="ru-RU" b="1" dirty="0"/>
            </a:br>
            <a:r>
              <a:rPr lang="ru-RU" b="1" dirty="0"/>
              <a:t>Гагарин облетел наш шар земной!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 тех пор приблизились неведомые дали,</a:t>
            </a:r>
            <a:br>
              <a:rPr lang="ru-RU" b="1" dirty="0"/>
            </a:br>
            <a:r>
              <a:rPr lang="ru-RU" b="1" dirty="0"/>
              <a:t>Осваивают космос корабли...</a:t>
            </a:r>
            <a:br>
              <a:rPr lang="ru-RU" b="1" dirty="0"/>
            </a:br>
            <a:r>
              <a:rPr lang="ru-RU" b="1" dirty="0"/>
              <a:t>А начинал — российский, славный парень,</a:t>
            </a:r>
            <a:br>
              <a:rPr lang="ru-RU" b="1" dirty="0"/>
            </a:br>
            <a:r>
              <a:rPr lang="ru-RU" b="1" dirty="0"/>
              <a:t>ГАГАРИН — ПЕРВЫЙ КОСМОНАВТ ЗЕМЛИ!</a:t>
            </a:r>
            <a:endParaRPr lang="ru-RU" dirty="0"/>
          </a:p>
          <a:p>
            <a:pPr algn="r">
              <a:lnSpc>
                <a:spcPct val="110000"/>
              </a:lnSpc>
            </a:pPr>
            <a:r>
              <a:rPr lang="ru-RU" b="1" i="1" dirty="0" smtClean="0"/>
              <a:t>Инна Левченко</a:t>
            </a:r>
            <a:endParaRPr lang="ru-RU" dirty="0"/>
          </a:p>
          <a:p>
            <a:pPr>
              <a:lnSpc>
                <a:spcPct val="110000"/>
              </a:lnSpc>
            </a:pPr>
            <a:endParaRPr lang="ru-RU" sz="1200" dirty="0" smtClean="0"/>
          </a:p>
          <a:p>
            <a:pPr>
              <a:lnSpc>
                <a:spcPct val="110000"/>
              </a:lnSpc>
            </a:pPr>
            <a:r>
              <a:rPr lang="ru-RU" sz="1200" dirty="0" smtClean="0"/>
              <a:t>Источники:</a:t>
            </a:r>
          </a:p>
          <a:p>
            <a:pPr>
              <a:lnSpc>
                <a:spcPct val="110000"/>
              </a:lnSpc>
            </a:pPr>
            <a:r>
              <a:rPr lang="en-US" sz="1200" dirty="0" smtClean="0">
                <a:hlinkClick r:id="rId2"/>
              </a:rPr>
              <a:t>https://www.mirf.ru/science/yuriy-gagarin/</a:t>
            </a:r>
            <a:endParaRPr lang="ru-RU" sz="1200" dirty="0" smtClean="0"/>
          </a:p>
          <a:p>
            <a:pPr>
              <a:lnSpc>
                <a:spcPct val="110000"/>
              </a:lnSpc>
            </a:pPr>
            <a:r>
              <a:rPr lang="en-US" sz="1200" dirty="0" smtClean="0"/>
              <a:t>https://www.roscosmos.ru</a:t>
            </a:r>
            <a:endParaRPr lang="ru-RU" sz="1200" dirty="0"/>
          </a:p>
        </p:txBody>
      </p:sp>
      <p:pic>
        <p:nvPicPr>
          <p:cNvPr id="4098" name="Picture 2" descr="https://www.roscosmos.ru/media/gallery/big/28159/23908245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753" y="292661"/>
            <a:ext cx="5236976" cy="62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657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Гагарин как связь поколений. Живая история</vt:lpstr>
      <vt:lpstr>Презентация PowerPoint</vt:lpstr>
      <vt:lpstr>Юрий Гагарин протирает свой самолет в аэроклубе ДОСААФ города Саратова. 1954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«Гагарин как связь поколений»</dc:title>
  <dc:creator>alexey</dc:creator>
  <cp:lastModifiedBy>alexey</cp:lastModifiedBy>
  <cp:revision>24</cp:revision>
  <dcterms:created xsi:type="dcterms:W3CDTF">2021-03-14T17:38:22Z</dcterms:created>
  <dcterms:modified xsi:type="dcterms:W3CDTF">2021-03-15T05:41:42Z</dcterms:modified>
</cp:coreProperties>
</file>