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319" r:id="rId2"/>
    <p:sldId id="342" r:id="rId3"/>
    <p:sldId id="345" r:id="rId4"/>
    <p:sldId id="346" r:id="rId5"/>
    <p:sldId id="347" r:id="rId6"/>
    <p:sldId id="341" r:id="rId7"/>
    <p:sldId id="348" r:id="rId8"/>
    <p:sldId id="351" r:id="rId9"/>
    <p:sldId id="349" r:id="rId10"/>
    <p:sldId id="350" r:id="rId11"/>
    <p:sldId id="352" r:id="rId12"/>
    <p:sldId id="354" r:id="rId13"/>
    <p:sldId id="359" r:id="rId14"/>
    <p:sldId id="355" r:id="rId15"/>
    <p:sldId id="360" r:id="rId16"/>
    <p:sldId id="304" r:id="rId17"/>
    <p:sldId id="356" r:id="rId18"/>
  </p:sldIdLst>
  <p:sldSz cx="9144000" cy="6858000" type="screen4x3"/>
  <p:notesSz cx="6858000" cy="9144000"/>
  <p:defaultTextStyle>
    <a:lvl1pPr marL="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407A1"/>
    <a:srgbClr val="663300"/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8028" autoAdjust="0"/>
  </p:normalViewPr>
  <p:slideViewPr>
    <p:cSldViewPr>
      <p:cViewPr varScale="1">
        <p:scale>
          <a:sx n="128" d="100"/>
          <a:sy n="128" d="100"/>
        </p:scale>
        <p:origin x="-105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image" Target="../media/image32.png"/><Relationship Id="rId4" Type="http://schemas.openxmlformats.org/officeDocument/2006/relationships/image" Target="../media/image35.jpeg"/></Relationships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image" Target="../media/image3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F47E9E8-7AE2-42A0-A4F6-F265EC191983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ED9F533-63A5-44B1-83A0-37A24DB54741}">
      <dgm:prSet phldrT="[Текст]"/>
      <dgm:spPr>
        <a:solidFill>
          <a:schemeClr val="tx2">
            <a:lumMod val="50000"/>
            <a:alpha val="75000"/>
          </a:schemeClr>
        </a:solidFill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r>
            <a:rPr lang="ru-RU" b="1" dirty="0" smtClean="0"/>
            <a:t>Начало исследований на родной планете</a:t>
          </a:r>
          <a:endParaRPr lang="ru-RU" b="1" dirty="0"/>
        </a:p>
      </dgm:t>
    </dgm:pt>
    <dgm:pt modelId="{06AD0282-7216-4553-A582-48F0DA2BB22C}" type="parTrans" cxnId="{7A82EDC0-A2D4-4D56-940B-188F00B2610E}">
      <dgm:prSet/>
      <dgm:spPr/>
      <dgm:t>
        <a:bodyPr/>
        <a:lstStyle/>
        <a:p>
          <a:endParaRPr lang="ru-RU"/>
        </a:p>
      </dgm:t>
    </dgm:pt>
    <dgm:pt modelId="{B81582CB-6577-4437-9099-2CC63B71A3E9}" type="sibTrans" cxnId="{7A82EDC0-A2D4-4D56-940B-188F00B2610E}">
      <dgm:prSet/>
      <dgm:spPr/>
      <dgm:t>
        <a:bodyPr/>
        <a:lstStyle/>
        <a:p>
          <a:endParaRPr lang="ru-RU"/>
        </a:p>
      </dgm:t>
    </dgm:pt>
    <dgm:pt modelId="{1B68D3D8-5923-4A89-BCD6-763B1757C88A}">
      <dgm:prSet phldrT="[Текст]"/>
      <dgm:spPr>
        <a:solidFill>
          <a:schemeClr val="accent6">
            <a:lumMod val="75000"/>
            <a:alpha val="75000"/>
          </a:schemeClr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ru-RU" b="1" dirty="0" smtClean="0"/>
            <a:t>Здравствуй космос!</a:t>
          </a:r>
          <a:endParaRPr lang="ru-RU" b="1" dirty="0"/>
        </a:p>
      </dgm:t>
    </dgm:pt>
    <dgm:pt modelId="{25F81E3A-B289-4275-AC1E-CBE78C4BC96D}" type="parTrans" cxnId="{AB158FE1-1CAF-4AC6-8498-2C2B0166B455}">
      <dgm:prSet/>
      <dgm:spPr/>
      <dgm:t>
        <a:bodyPr/>
        <a:lstStyle/>
        <a:p>
          <a:endParaRPr lang="ru-RU"/>
        </a:p>
      </dgm:t>
    </dgm:pt>
    <dgm:pt modelId="{21538BCD-E62F-40C3-8408-F0E92D5A2195}" type="sibTrans" cxnId="{AB158FE1-1CAF-4AC6-8498-2C2B0166B455}">
      <dgm:prSet/>
      <dgm:spPr/>
      <dgm:t>
        <a:bodyPr/>
        <a:lstStyle/>
        <a:p>
          <a:endParaRPr lang="ru-RU"/>
        </a:p>
      </dgm:t>
    </dgm:pt>
    <dgm:pt modelId="{140A19BF-56B1-4CB3-A500-C3B410FFA0AB}">
      <dgm:prSet phldrT="[Текст]"/>
      <dgm:spPr>
        <a:solidFill>
          <a:schemeClr val="accent6">
            <a:lumMod val="75000"/>
            <a:alpha val="75000"/>
          </a:schemeClr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ru-RU" b="1" dirty="0" smtClean="0"/>
            <a:t>Исследования околоземного пространства</a:t>
          </a:r>
          <a:endParaRPr lang="ru-RU" b="1" dirty="0"/>
        </a:p>
      </dgm:t>
    </dgm:pt>
    <dgm:pt modelId="{4B91F862-A1D6-4069-B30C-182D9501F8BE}" type="parTrans" cxnId="{E54CCD1A-C586-43DE-9184-A9239C676D34}">
      <dgm:prSet/>
      <dgm:spPr/>
      <dgm:t>
        <a:bodyPr/>
        <a:lstStyle/>
        <a:p>
          <a:endParaRPr lang="ru-RU"/>
        </a:p>
      </dgm:t>
    </dgm:pt>
    <dgm:pt modelId="{806D0585-D15C-466D-93DC-72D2971BEB1F}" type="sibTrans" cxnId="{E54CCD1A-C586-43DE-9184-A9239C676D34}">
      <dgm:prSet/>
      <dgm:spPr/>
      <dgm:t>
        <a:bodyPr/>
        <a:lstStyle/>
        <a:p>
          <a:endParaRPr lang="ru-RU"/>
        </a:p>
      </dgm:t>
    </dgm:pt>
    <dgm:pt modelId="{90853617-4BAF-427C-B396-A1F60ECC97E2}">
      <dgm:prSet phldrT="[Текст]"/>
      <dgm:spPr>
        <a:solidFill>
          <a:schemeClr val="accent6">
            <a:lumMod val="75000"/>
            <a:alpha val="75000"/>
          </a:schemeClr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ru-RU" b="1" dirty="0" smtClean="0"/>
            <a:t>Далекие внеземные пространства</a:t>
          </a:r>
          <a:endParaRPr lang="ru-RU" b="1" dirty="0"/>
        </a:p>
      </dgm:t>
    </dgm:pt>
    <dgm:pt modelId="{B1595BBF-78D4-4DB1-AE46-A6607FA789D1}" type="parTrans" cxnId="{47AAE053-862B-4369-897E-5334FCCF0A63}">
      <dgm:prSet/>
      <dgm:spPr/>
      <dgm:t>
        <a:bodyPr/>
        <a:lstStyle/>
        <a:p>
          <a:endParaRPr lang="ru-RU"/>
        </a:p>
      </dgm:t>
    </dgm:pt>
    <dgm:pt modelId="{42C4FF32-5763-4EE5-9988-260B7354046E}" type="sibTrans" cxnId="{47AAE053-862B-4369-897E-5334FCCF0A63}">
      <dgm:prSet/>
      <dgm:spPr/>
      <dgm:t>
        <a:bodyPr/>
        <a:lstStyle/>
        <a:p>
          <a:endParaRPr lang="ru-RU"/>
        </a:p>
      </dgm:t>
    </dgm:pt>
    <dgm:pt modelId="{694AFD98-737D-41A5-AF50-52EC4F2525EA}">
      <dgm:prSet phldrT="[Текст]"/>
      <dgm:spPr>
        <a:solidFill>
          <a:schemeClr val="accent6">
            <a:lumMod val="75000"/>
            <a:alpha val="75000"/>
          </a:schemeClr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ru-RU" b="1" dirty="0" smtClean="0"/>
            <a:t>Исследования космических тел</a:t>
          </a:r>
          <a:endParaRPr lang="ru-RU" b="1" dirty="0"/>
        </a:p>
      </dgm:t>
    </dgm:pt>
    <dgm:pt modelId="{CCB3478E-9CA7-40C5-B005-7145E34189F3}" type="parTrans" cxnId="{8F3584A6-D106-4E2A-AA82-5C517A94F907}">
      <dgm:prSet/>
      <dgm:spPr/>
      <dgm:t>
        <a:bodyPr/>
        <a:lstStyle/>
        <a:p>
          <a:endParaRPr lang="ru-RU"/>
        </a:p>
      </dgm:t>
    </dgm:pt>
    <dgm:pt modelId="{49633738-3D01-4485-93B2-52ADD5240CE0}" type="sibTrans" cxnId="{8F3584A6-D106-4E2A-AA82-5C517A94F907}">
      <dgm:prSet/>
      <dgm:spPr/>
      <dgm:t>
        <a:bodyPr/>
        <a:lstStyle/>
        <a:p>
          <a:endParaRPr lang="ru-RU"/>
        </a:p>
      </dgm:t>
    </dgm:pt>
    <dgm:pt modelId="{F7EF5F26-FA3B-4E3C-8422-CB1B15112429}" type="pres">
      <dgm:prSet presAssocID="{1F47E9E8-7AE2-42A0-A4F6-F265EC19198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1E53AE30-88F3-4A43-BBBB-1DCA4FBE4736}" type="pres">
      <dgm:prSet presAssocID="{1F47E9E8-7AE2-42A0-A4F6-F265EC191983}" presName="Name1" presStyleCnt="0"/>
      <dgm:spPr/>
    </dgm:pt>
    <dgm:pt modelId="{B8D29276-ABFF-4BCF-8FE9-999647F54BA2}" type="pres">
      <dgm:prSet presAssocID="{1F47E9E8-7AE2-42A0-A4F6-F265EC191983}" presName="cycle" presStyleCnt="0"/>
      <dgm:spPr/>
    </dgm:pt>
    <dgm:pt modelId="{43B69FBB-140C-42CB-87BC-2F5F6FD82598}" type="pres">
      <dgm:prSet presAssocID="{1F47E9E8-7AE2-42A0-A4F6-F265EC191983}" presName="srcNode" presStyleLbl="node1" presStyleIdx="0" presStyleCnt="5"/>
      <dgm:spPr/>
    </dgm:pt>
    <dgm:pt modelId="{44061907-9979-4900-8CB9-1EEB932D437F}" type="pres">
      <dgm:prSet presAssocID="{1F47E9E8-7AE2-42A0-A4F6-F265EC191983}" presName="conn" presStyleLbl="parChTrans1D2" presStyleIdx="0" presStyleCnt="1" custLinFactNeighborX="-10785" custLinFactNeighborY="-1602"/>
      <dgm:spPr/>
      <dgm:t>
        <a:bodyPr/>
        <a:lstStyle/>
        <a:p>
          <a:endParaRPr lang="ru-RU"/>
        </a:p>
      </dgm:t>
    </dgm:pt>
    <dgm:pt modelId="{F27227B7-D111-4D66-827E-838E418F999E}" type="pres">
      <dgm:prSet presAssocID="{1F47E9E8-7AE2-42A0-A4F6-F265EC191983}" presName="extraNode" presStyleLbl="node1" presStyleIdx="0" presStyleCnt="5"/>
      <dgm:spPr/>
    </dgm:pt>
    <dgm:pt modelId="{02430818-8A4A-4ED3-B4EA-FBF94A6E1F34}" type="pres">
      <dgm:prSet presAssocID="{1F47E9E8-7AE2-42A0-A4F6-F265EC191983}" presName="dstNode" presStyleLbl="node1" presStyleIdx="0" presStyleCnt="5"/>
      <dgm:spPr/>
    </dgm:pt>
    <dgm:pt modelId="{40E905B2-B280-453D-A049-C337C20D1187}" type="pres">
      <dgm:prSet presAssocID="{0ED9F533-63A5-44B1-83A0-37A24DB54741}" presName="text_1" presStyleLbl="node1" presStyleIdx="0" presStyleCnt="5" custScaleX="95104" custLinFactNeighborX="2587" custLinFactNeighborY="67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8B6682-2805-4392-96B8-C02F0DD60C9B}" type="pres">
      <dgm:prSet presAssocID="{0ED9F533-63A5-44B1-83A0-37A24DB54741}" presName="accent_1" presStyleCnt="0"/>
      <dgm:spPr/>
    </dgm:pt>
    <dgm:pt modelId="{FBC6BECE-712C-45A9-BD97-7C628BB8D0EA}" type="pres">
      <dgm:prSet presAssocID="{0ED9F533-63A5-44B1-83A0-37A24DB54741}" presName="accentRepeatNode" presStyleLbl="solidFgAcc1" presStyleIdx="0" presStyleCnt="5"/>
      <dgm:spPr>
        <a:solidFill>
          <a:srgbClr val="FFC000"/>
        </a:solidFill>
        <a:effectLst>
          <a:innerShdw blurRad="63500" dist="50800" dir="13500000">
            <a:prstClr val="black">
              <a:alpha val="50000"/>
            </a:prstClr>
          </a:innerShdw>
        </a:effectLst>
      </dgm:spPr>
      <dgm:t>
        <a:bodyPr/>
        <a:lstStyle/>
        <a:p>
          <a:endParaRPr lang="ru-RU"/>
        </a:p>
      </dgm:t>
    </dgm:pt>
    <dgm:pt modelId="{8DAF3F63-E557-4F71-869C-F87FBCD56977}" type="pres">
      <dgm:prSet presAssocID="{1B68D3D8-5923-4A89-BCD6-763B1757C88A}" presName="text_2" presStyleLbl="node1" presStyleIdx="1" presStyleCnt="5" custLinFactNeighborX="-540" custLinFactNeighborY="126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6F17A8-2399-4CF0-BEDD-C6520F5E1B93}" type="pres">
      <dgm:prSet presAssocID="{1B68D3D8-5923-4A89-BCD6-763B1757C88A}" presName="accent_2" presStyleCnt="0"/>
      <dgm:spPr/>
    </dgm:pt>
    <dgm:pt modelId="{C0F395F3-F811-49F1-BBA9-162420186B40}" type="pres">
      <dgm:prSet presAssocID="{1B68D3D8-5923-4A89-BCD6-763B1757C88A}" presName="accentRepeatNode" presStyleLbl="solidFgAcc1" presStyleIdx="1" presStyleCnt="5"/>
      <dgm:spPr>
        <a:solidFill>
          <a:srgbClr val="FFC000"/>
        </a:solidFill>
        <a:effectLst>
          <a:innerShdw blurRad="63500" dist="50800" dir="13500000">
            <a:prstClr val="black">
              <a:alpha val="50000"/>
            </a:prstClr>
          </a:innerShdw>
        </a:effectLst>
      </dgm:spPr>
    </dgm:pt>
    <dgm:pt modelId="{7EFB7222-AF76-4842-99B6-50BA2EFA016F}" type="pres">
      <dgm:prSet presAssocID="{140A19BF-56B1-4CB3-A500-C3B410FFA0AB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20362C-3A4E-4866-B6B2-776063B5F2AA}" type="pres">
      <dgm:prSet presAssocID="{140A19BF-56B1-4CB3-A500-C3B410FFA0AB}" presName="accent_3" presStyleCnt="0"/>
      <dgm:spPr/>
    </dgm:pt>
    <dgm:pt modelId="{755CA5F9-0A1E-40FE-BF11-50C4D7DD7E90}" type="pres">
      <dgm:prSet presAssocID="{140A19BF-56B1-4CB3-A500-C3B410FFA0AB}" presName="accentRepeatNode" presStyleLbl="solidFgAcc1" presStyleIdx="2" presStyleCnt="5"/>
      <dgm:spPr>
        <a:solidFill>
          <a:srgbClr val="FFC000"/>
        </a:solidFill>
        <a:effectLst>
          <a:innerShdw blurRad="63500" dist="50800" dir="13500000">
            <a:prstClr val="black">
              <a:alpha val="50000"/>
            </a:prstClr>
          </a:innerShdw>
        </a:effectLst>
      </dgm:spPr>
    </dgm:pt>
    <dgm:pt modelId="{09AB24A3-2F91-4ADC-9665-BC65A70BC67E}" type="pres">
      <dgm:prSet presAssocID="{694AFD98-737D-41A5-AF50-52EC4F2525EA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19F5C6-5479-4517-B3AE-250D826A6B8F}" type="pres">
      <dgm:prSet presAssocID="{694AFD98-737D-41A5-AF50-52EC4F2525EA}" presName="accent_4" presStyleCnt="0"/>
      <dgm:spPr/>
    </dgm:pt>
    <dgm:pt modelId="{614DD8EA-1229-4613-BDBA-464886E99390}" type="pres">
      <dgm:prSet presAssocID="{694AFD98-737D-41A5-AF50-52EC4F2525EA}" presName="accentRepeatNode" presStyleLbl="solidFgAcc1" presStyleIdx="3" presStyleCnt="5"/>
      <dgm:spPr>
        <a:solidFill>
          <a:srgbClr val="FFC000"/>
        </a:solidFill>
        <a:effectLst>
          <a:innerShdw blurRad="63500" dist="50800" dir="13500000">
            <a:prstClr val="black">
              <a:alpha val="50000"/>
            </a:prstClr>
          </a:innerShdw>
        </a:effectLst>
      </dgm:spPr>
    </dgm:pt>
    <dgm:pt modelId="{3246B358-4F1C-4F0C-A26C-157C17459533}" type="pres">
      <dgm:prSet presAssocID="{90853617-4BAF-427C-B396-A1F60ECC97E2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D4E7E8-CE8B-4C52-9CE9-41079C804E53}" type="pres">
      <dgm:prSet presAssocID="{90853617-4BAF-427C-B396-A1F60ECC97E2}" presName="accent_5" presStyleCnt="0"/>
      <dgm:spPr/>
    </dgm:pt>
    <dgm:pt modelId="{E0FC6DA3-716E-4FC3-A6B8-C958DE35E802}" type="pres">
      <dgm:prSet presAssocID="{90853617-4BAF-427C-B396-A1F60ECC97E2}" presName="accentRepeatNode" presStyleLbl="solidFgAcc1" presStyleIdx="4" presStyleCnt="5"/>
      <dgm:spPr>
        <a:solidFill>
          <a:srgbClr val="FFC000"/>
        </a:solidFill>
        <a:effectLst>
          <a:innerShdw blurRad="63500" dist="50800" dir="13500000">
            <a:prstClr val="black">
              <a:alpha val="50000"/>
            </a:prstClr>
          </a:innerShdw>
        </a:effectLst>
      </dgm:spPr>
    </dgm:pt>
  </dgm:ptLst>
  <dgm:cxnLst>
    <dgm:cxn modelId="{E54CCD1A-C586-43DE-9184-A9239C676D34}" srcId="{1F47E9E8-7AE2-42A0-A4F6-F265EC191983}" destId="{140A19BF-56B1-4CB3-A500-C3B410FFA0AB}" srcOrd="2" destOrd="0" parTransId="{4B91F862-A1D6-4069-B30C-182D9501F8BE}" sibTransId="{806D0585-D15C-466D-93DC-72D2971BEB1F}"/>
    <dgm:cxn modelId="{AB158FE1-1CAF-4AC6-8498-2C2B0166B455}" srcId="{1F47E9E8-7AE2-42A0-A4F6-F265EC191983}" destId="{1B68D3D8-5923-4A89-BCD6-763B1757C88A}" srcOrd="1" destOrd="0" parTransId="{25F81E3A-B289-4275-AC1E-CBE78C4BC96D}" sibTransId="{21538BCD-E62F-40C3-8408-F0E92D5A2195}"/>
    <dgm:cxn modelId="{1CEFCD26-1FEC-49D0-9EF1-2A96CE218656}" type="presOf" srcId="{1F47E9E8-7AE2-42A0-A4F6-F265EC191983}" destId="{F7EF5F26-FA3B-4E3C-8422-CB1B15112429}" srcOrd="0" destOrd="0" presId="urn:microsoft.com/office/officeart/2008/layout/VerticalCurvedList"/>
    <dgm:cxn modelId="{8FD67EB2-BE27-4CA2-A71C-1CDB128A397C}" type="presOf" srcId="{1B68D3D8-5923-4A89-BCD6-763B1757C88A}" destId="{8DAF3F63-E557-4F71-869C-F87FBCD56977}" srcOrd="0" destOrd="0" presId="urn:microsoft.com/office/officeart/2008/layout/VerticalCurvedList"/>
    <dgm:cxn modelId="{3F52E40A-9444-47A7-815F-70811BC41380}" type="presOf" srcId="{90853617-4BAF-427C-B396-A1F60ECC97E2}" destId="{3246B358-4F1C-4F0C-A26C-157C17459533}" srcOrd="0" destOrd="0" presId="urn:microsoft.com/office/officeart/2008/layout/VerticalCurvedList"/>
    <dgm:cxn modelId="{35E8A637-5319-4DAA-9A24-5FC5E1FE40D3}" type="presOf" srcId="{0ED9F533-63A5-44B1-83A0-37A24DB54741}" destId="{40E905B2-B280-453D-A049-C337C20D1187}" srcOrd="0" destOrd="0" presId="urn:microsoft.com/office/officeart/2008/layout/VerticalCurvedList"/>
    <dgm:cxn modelId="{4CCEEF90-490E-40F3-901C-FEF7B1302AB8}" type="presOf" srcId="{140A19BF-56B1-4CB3-A500-C3B410FFA0AB}" destId="{7EFB7222-AF76-4842-99B6-50BA2EFA016F}" srcOrd="0" destOrd="0" presId="urn:microsoft.com/office/officeart/2008/layout/VerticalCurvedList"/>
    <dgm:cxn modelId="{47AAE053-862B-4369-897E-5334FCCF0A63}" srcId="{1F47E9E8-7AE2-42A0-A4F6-F265EC191983}" destId="{90853617-4BAF-427C-B396-A1F60ECC97E2}" srcOrd="4" destOrd="0" parTransId="{B1595BBF-78D4-4DB1-AE46-A6607FA789D1}" sibTransId="{42C4FF32-5763-4EE5-9988-260B7354046E}"/>
    <dgm:cxn modelId="{8F3584A6-D106-4E2A-AA82-5C517A94F907}" srcId="{1F47E9E8-7AE2-42A0-A4F6-F265EC191983}" destId="{694AFD98-737D-41A5-AF50-52EC4F2525EA}" srcOrd="3" destOrd="0" parTransId="{CCB3478E-9CA7-40C5-B005-7145E34189F3}" sibTransId="{49633738-3D01-4485-93B2-52ADD5240CE0}"/>
    <dgm:cxn modelId="{D23E3090-5588-49B9-A3C9-5FB639F86058}" type="presOf" srcId="{B81582CB-6577-4437-9099-2CC63B71A3E9}" destId="{44061907-9979-4900-8CB9-1EEB932D437F}" srcOrd="0" destOrd="0" presId="urn:microsoft.com/office/officeart/2008/layout/VerticalCurvedList"/>
    <dgm:cxn modelId="{8F1FA2A1-5E42-4CD9-93E2-5FF485CA839C}" type="presOf" srcId="{694AFD98-737D-41A5-AF50-52EC4F2525EA}" destId="{09AB24A3-2F91-4ADC-9665-BC65A70BC67E}" srcOrd="0" destOrd="0" presId="urn:microsoft.com/office/officeart/2008/layout/VerticalCurvedList"/>
    <dgm:cxn modelId="{7A82EDC0-A2D4-4D56-940B-188F00B2610E}" srcId="{1F47E9E8-7AE2-42A0-A4F6-F265EC191983}" destId="{0ED9F533-63A5-44B1-83A0-37A24DB54741}" srcOrd="0" destOrd="0" parTransId="{06AD0282-7216-4553-A582-48F0DA2BB22C}" sibTransId="{B81582CB-6577-4437-9099-2CC63B71A3E9}"/>
    <dgm:cxn modelId="{444D6A19-3472-415F-BC20-DF80FCBE1922}" type="presParOf" srcId="{F7EF5F26-FA3B-4E3C-8422-CB1B15112429}" destId="{1E53AE30-88F3-4A43-BBBB-1DCA4FBE4736}" srcOrd="0" destOrd="0" presId="urn:microsoft.com/office/officeart/2008/layout/VerticalCurvedList"/>
    <dgm:cxn modelId="{10681824-3867-4EAB-8783-AAA443CE99E5}" type="presParOf" srcId="{1E53AE30-88F3-4A43-BBBB-1DCA4FBE4736}" destId="{B8D29276-ABFF-4BCF-8FE9-999647F54BA2}" srcOrd="0" destOrd="0" presId="urn:microsoft.com/office/officeart/2008/layout/VerticalCurvedList"/>
    <dgm:cxn modelId="{3FB66E1F-9183-43A9-899E-936BA6565E3C}" type="presParOf" srcId="{B8D29276-ABFF-4BCF-8FE9-999647F54BA2}" destId="{43B69FBB-140C-42CB-87BC-2F5F6FD82598}" srcOrd="0" destOrd="0" presId="urn:microsoft.com/office/officeart/2008/layout/VerticalCurvedList"/>
    <dgm:cxn modelId="{DB6249C1-F875-415D-A7C8-D2F70D3A7CF8}" type="presParOf" srcId="{B8D29276-ABFF-4BCF-8FE9-999647F54BA2}" destId="{44061907-9979-4900-8CB9-1EEB932D437F}" srcOrd="1" destOrd="0" presId="urn:microsoft.com/office/officeart/2008/layout/VerticalCurvedList"/>
    <dgm:cxn modelId="{CF21B935-CA7F-4B98-8F4B-62F1814B37B3}" type="presParOf" srcId="{B8D29276-ABFF-4BCF-8FE9-999647F54BA2}" destId="{F27227B7-D111-4D66-827E-838E418F999E}" srcOrd="2" destOrd="0" presId="urn:microsoft.com/office/officeart/2008/layout/VerticalCurvedList"/>
    <dgm:cxn modelId="{4FE9E615-CC4B-4C23-861D-72BE20C89A16}" type="presParOf" srcId="{B8D29276-ABFF-4BCF-8FE9-999647F54BA2}" destId="{02430818-8A4A-4ED3-B4EA-FBF94A6E1F34}" srcOrd="3" destOrd="0" presId="urn:microsoft.com/office/officeart/2008/layout/VerticalCurvedList"/>
    <dgm:cxn modelId="{73458D43-AAF8-4C15-AC4D-BB73B032DC7A}" type="presParOf" srcId="{1E53AE30-88F3-4A43-BBBB-1DCA4FBE4736}" destId="{40E905B2-B280-453D-A049-C337C20D1187}" srcOrd="1" destOrd="0" presId="urn:microsoft.com/office/officeart/2008/layout/VerticalCurvedList"/>
    <dgm:cxn modelId="{0A4966B1-F8B8-4A04-A1B5-126121281F9F}" type="presParOf" srcId="{1E53AE30-88F3-4A43-BBBB-1DCA4FBE4736}" destId="{728B6682-2805-4392-96B8-C02F0DD60C9B}" srcOrd="2" destOrd="0" presId="urn:microsoft.com/office/officeart/2008/layout/VerticalCurvedList"/>
    <dgm:cxn modelId="{9F76A6B4-262D-4FCA-951F-4011BBC35DBE}" type="presParOf" srcId="{728B6682-2805-4392-96B8-C02F0DD60C9B}" destId="{FBC6BECE-712C-45A9-BD97-7C628BB8D0EA}" srcOrd="0" destOrd="0" presId="urn:microsoft.com/office/officeart/2008/layout/VerticalCurvedList"/>
    <dgm:cxn modelId="{F5D5DC31-E55F-4B2B-B2FD-0307E11E7CEC}" type="presParOf" srcId="{1E53AE30-88F3-4A43-BBBB-1DCA4FBE4736}" destId="{8DAF3F63-E557-4F71-869C-F87FBCD56977}" srcOrd="3" destOrd="0" presId="urn:microsoft.com/office/officeart/2008/layout/VerticalCurvedList"/>
    <dgm:cxn modelId="{DD66E60A-1ABA-4032-B529-D2215C1DA909}" type="presParOf" srcId="{1E53AE30-88F3-4A43-BBBB-1DCA4FBE4736}" destId="{156F17A8-2399-4CF0-BEDD-C6520F5E1B93}" srcOrd="4" destOrd="0" presId="urn:microsoft.com/office/officeart/2008/layout/VerticalCurvedList"/>
    <dgm:cxn modelId="{E7D89D29-B7CB-4040-B821-C534ECCD7CA2}" type="presParOf" srcId="{156F17A8-2399-4CF0-BEDD-C6520F5E1B93}" destId="{C0F395F3-F811-49F1-BBA9-162420186B40}" srcOrd="0" destOrd="0" presId="urn:microsoft.com/office/officeart/2008/layout/VerticalCurvedList"/>
    <dgm:cxn modelId="{F1CE1048-653A-442D-A838-BA86E8CCF0AF}" type="presParOf" srcId="{1E53AE30-88F3-4A43-BBBB-1DCA4FBE4736}" destId="{7EFB7222-AF76-4842-99B6-50BA2EFA016F}" srcOrd="5" destOrd="0" presId="urn:microsoft.com/office/officeart/2008/layout/VerticalCurvedList"/>
    <dgm:cxn modelId="{F4C0D9AB-E05C-473E-86AF-E9DFD29DBA53}" type="presParOf" srcId="{1E53AE30-88F3-4A43-BBBB-1DCA4FBE4736}" destId="{6020362C-3A4E-4866-B6B2-776063B5F2AA}" srcOrd="6" destOrd="0" presId="urn:microsoft.com/office/officeart/2008/layout/VerticalCurvedList"/>
    <dgm:cxn modelId="{1DF46F4C-607C-44B7-9D62-03A7E53CC2A2}" type="presParOf" srcId="{6020362C-3A4E-4866-B6B2-776063B5F2AA}" destId="{755CA5F9-0A1E-40FE-BF11-50C4D7DD7E90}" srcOrd="0" destOrd="0" presId="urn:microsoft.com/office/officeart/2008/layout/VerticalCurvedList"/>
    <dgm:cxn modelId="{BB8642DB-10DB-4070-B10E-B9BEC9D3217B}" type="presParOf" srcId="{1E53AE30-88F3-4A43-BBBB-1DCA4FBE4736}" destId="{09AB24A3-2F91-4ADC-9665-BC65A70BC67E}" srcOrd="7" destOrd="0" presId="urn:microsoft.com/office/officeart/2008/layout/VerticalCurvedList"/>
    <dgm:cxn modelId="{B0382841-BEE9-46C6-B2D5-27DEA3601A52}" type="presParOf" srcId="{1E53AE30-88F3-4A43-BBBB-1DCA4FBE4736}" destId="{A619F5C6-5479-4517-B3AE-250D826A6B8F}" srcOrd="8" destOrd="0" presId="urn:microsoft.com/office/officeart/2008/layout/VerticalCurvedList"/>
    <dgm:cxn modelId="{09A380CB-9AC1-46DD-84A5-3E7EDD5E406D}" type="presParOf" srcId="{A619F5C6-5479-4517-B3AE-250D826A6B8F}" destId="{614DD8EA-1229-4613-BDBA-464886E99390}" srcOrd="0" destOrd="0" presId="urn:microsoft.com/office/officeart/2008/layout/VerticalCurvedList"/>
    <dgm:cxn modelId="{D7D165F1-2327-489D-9B07-7B40AAD044A7}" type="presParOf" srcId="{1E53AE30-88F3-4A43-BBBB-1DCA4FBE4736}" destId="{3246B358-4F1C-4F0C-A26C-157C17459533}" srcOrd="9" destOrd="0" presId="urn:microsoft.com/office/officeart/2008/layout/VerticalCurvedList"/>
    <dgm:cxn modelId="{173D9E3B-EFAE-445F-BAD1-3DA3C7433CC8}" type="presParOf" srcId="{1E53AE30-88F3-4A43-BBBB-1DCA4FBE4736}" destId="{1FD4E7E8-CE8B-4C52-9CE9-41079C804E53}" srcOrd="10" destOrd="0" presId="urn:microsoft.com/office/officeart/2008/layout/VerticalCurvedList"/>
    <dgm:cxn modelId="{4C9DC996-A708-47CB-9521-F2301059A58A}" type="presParOf" srcId="{1FD4E7E8-CE8B-4C52-9CE9-41079C804E53}" destId="{E0FC6DA3-716E-4FC3-A6B8-C958DE35E802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DDB80FD-1C23-4013-9B9A-9125DAA30F62}" type="doc">
      <dgm:prSet loTypeId="urn:microsoft.com/office/officeart/2005/8/layout/vList4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29569F6-C192-488C-99A4-18F56F446F80}">
      <dgm:prSet phldrT="[Текст]"/>
      <dgm:spPr>
        <a:solidFill>
          <a:schemeClr val="accent6">
            <a:lumMod val="75000"/>
            <a:alpha val="75000"/>
          </a:schemeClr>
        </a:solidFill>
        <a:ln>
          <a:solidFill>
            <a:schemeClr val="accent1">
              <a:lumMod val="60000"/>
              <a:lumOff val="40000"/>
            </a:schemeClr>
          </a:solidFill>
        </a:ln>
      </dgm:spPr>
      <dgm:t>
        <a:bodyPr/>
        <a:lstStyle/>
        <a:p>
          <a:r>
            <a:rPr lang="ru-RU" dirty="0" smtClean="0"/>
            <a:t>Луна-10</a:t>
          </a:r>
          <a:r>
            <a:rPr lang="en-US" dirty="0" smtClean="0"/>
            <a:t> </a:t>
          </a:r>
          <a:r>
            <a:rPr lang="ru-RU" dirty="0" smtClean="0"/>
            <a:t>— первый искусственный спутник Луны</a:t>
          </a:r>
          <a:r>
            <a:rPr lang="en-US" dirty="0" smtClean="0"/>
            <a:t> (</a:t>
          </a:r>
          <a:r>
            <a:rPr lang="ru-RU" dirty="0" smtClean="0"/>
            <a:t>31 марта 1966 </a:t>
          </a:r>
          <a:r>
            <a:rPr lang="en-US" dirty="0" smtClean="0"/>
            <a:t>)</a:t>
          </a:r>
          <a:r>
            <a:rPr lang="ru-RU" dirty="0" smtClean="0"/>
            <a:t> СССР</a:t>
          </a:r>
          <a:endParaRPr lang="ru-RU" dirty="0"/>
        </a:p>
      </dgm:t>
    </dgm:pt>
    <dgm:pt modelId="{1038535F-4865-4565-8A1A-6A8DDFAA4F82}" type="parTrans" cxnId="{9C562DCB-134B-47EE-9344-4AA17F29CCE5}">
      <dgm:prSet/>
      <dgm:spPr/>
      <dgm:t>
        <a:bodyPr/>
        <a:lstStyle/>
        <a:p>
          <a:endParaRPr lang="ru-RU"/>
        </a:p>
      </dgm:t>
    </dgm:pt>
    <dgm:pt modelId="{CC64FCB8-ABCB-4AD9-9DFB-548E2DC4CABE}" type="sibTrans" cxnId="{9C562DCB-134B-47EE-9344-4AA17F29CCE5}">
      <dgm:prSet/>
      <dgm:spPr/>
      <dgm:t>
        <a:bodyPr/>
        <a:lstStyle/>
        <a:p>
          <a:endParaRPr lang="ru-RU"/>
        </a:p>
      </dgm:t>
    </dgm:pt>
    <dgm:pt modelId="{B3B9A883-3040-4D92-84AB-7FF8D80B4DFC}">
      <dgm:prSet phldrT="[Текст]"/>
      <dgm:spPr>
        <a:solidFill>
          <a:schemeClr val="accent6">
            <a:lumMod val="75000"/>
            <a:alpha val="75000"/>
          </a:schemeClr>
        </a:solidFill>
        <a:ln>
          <a:solidFill>
            <a:schemeClr val="accent1">
              <a:lumMod val="60000"/>
              <a:lumOff val="40000"/>
            </a:schemeClr>
          </a:solidFill>
        </a:ln>
      </dgm:spPr>
      <dgm:t>
        <a:bodyPr/>
        <a:lstStyle/>
        <a:p>
          <a:r>
            <a:rPr lang="ru-RU" dirty="0" smtClean="0"/>
            <a:t>Зонд-5</a:t>
          </a:r>
          <a:r>
            <a:rPr lang="en-US" dirty="0" smtClean="0"/>
            <a:t> </a:t>
          </a:r>
          <a:r>
            <a:rPr lang="ru-RU" dirty="0" smtClean="0"/>
            <a:t>— первый облёт Луны и возврат на Землю</a:t>
          </a:r>
          <a:r>
            <a:rPr lang="en-US" dirty="0" smtClean="0"/>
            <a:t> (</a:t>
          </a:r>
          <a:r>
            <a:rPr lang="ru-RU" dirty="0" smtClean="0"/>
            <a:t>— 15 сентября 1968 </a:t>
          </a:r>
          <a:r>
            <a:rPr lang="en-US" dirty="0" smtClean="0"/>
            <a:t>)</a:t>
          </a:r>
          <a:r>
            <a:rPr lang="ru-RU" dirty="0" smtClean="0"/>
            <a:t> СССР</a:t>
          </a:r>
          <a:endParaRPr lang="ru-RU" dirty="0"/>
        </a:p>
      </dgm:t>
    </dgm:pt>
    <dgm:pt modelId="{34B6295B-36FC-4F25-9864-CF30C7F19C33}" type="parTrans" cxnId="{61D677D8-6041-4D65-8DBF-58359E2EA973}">
      <dgm:prSet/>
      <dgm:spPr/>
      <dgm:t>
        <a:bodyPr/>
        <a:lstStyle/>
        <a:p>
          <a:endParaRPr lang="ru-RU"/>
        </a:p>
      </dgm:t>
    </dgm:pt>
    <dgm:pt modelId="{D0ADF8DB-1229-45E7-896F-06292F1164FE}" type="sibTrans" cxnId="{61D677D8-6041-4D65-8DBF-58359E2EA973}">
      <dgm:prSet/>
      <dgm:spPr/>
      <dgm:t>
        <a:bodyPr/>
        <a:lstStyle/>
        <a:p>
          <a:endParaRPr lang="ru-RU"/>
        </a:p>
      </dgm:t>
    </dgm:pt>
    <dgm:pt modelId="{AD8C2CDB-E4C6-484A-8FDD-537BCA660ED5}">
      <dgm:prSet phldrT="[Текст]"/>
      <dgm:spPr>
        <a:solidFill>
          <a:schemeClr val="accent6">
            <a:lumMod val="75000"/>
            <a:alpha val="75000"/>
          </a:schemeClr>
        </a:solidFill>
        <a:ln>
          <a:solidFill>
            <a:schemeClr val="accent1">
              <a:lumMod val="60000"/>
              <a:lumOff val="40000"/>
            </a:schemeClr>
          </a:solidFill>
        </a:ln>
      </dgm:spPr>
      <dgm:t>
        <a:bodyPr/>
        <a:lstStyle/>
        <a:p>
          <a:r>
            <a:rPr lang="ru-RU" dirty="0" smtClean="0"/>
            <a:t>Луна-17/Луноход-1 —</a:t>
          </a:r>
          <a:r>
            <a:rPr lang="en-US" dirty="0" smtClean="0"/>
            <a:t> </a:t>
          </a:r>
          <a:r>
            <a:rPr lang="ru-RU" dirty="0" smtClean="0"/>
            <a:t>первый планетоход на Луне</a:t>
          </a:r>
          <a:r>
            <a:rPr lang="en-US" dirty="0" smtClean="0"/>
            <a:t> (</a:t>
          </a:r>
          <a:r>
            <a:rPr lang="ru-RU" dirty="0" smtClean="0"/>
            <a:t>10 ноября 1970</a:t>
          </a:r>
          <a:r>
            <a:rPr lang="en-US" dirty="0" smtClean="0"/>
            <a:t>)</a:t>
          </a:r>
          <a:r>
            <a:rPr lang="ru-RU" dirty="0" smtClean="0"/>
            <a:t> СССР</a:t>
          </a:r>
          <a:endParaRPr lang="ru-RU" dirty="0"/>
        </a:p>
      </dgm:t>
    </dgm:pt>
    <dgm:pt modelId="{748CDC51-B11C-4C10-8F07-9C855D5F729A}" type="sibTrans" cxnId="{86D2D6A0-43B6-42E9-B31F-41CF2AE21C8B}">
      <dgm:prSet/>
      <dgm:spPr/>
      <dgm:t>
        <a:bodyPr/>
        <a:lstStyle/>
        <a:p>
          <a:endParaRPr lang="ru-RU"/>
        </a:p>
      </dgm:t>
    </dgm:pt>
    <dgm:pt modelId="{D46B4862-9AF3-43F4-B4A3-16E51B2C31C1}" type="parTrans" cxnId="{86D2D6A0-43B6-42E9-B31F-41CF2AE21C8B}">
      <dgm:prSet/>
      <dgm:spPr/>
      <dgm:t>
        <a:bodyPr/>
        <a:lstStyle/>
        <a:p>
          <a:endParaRPr lang="ru-RU"/>
        </a:p>
      </dgm:t>
    </dgm:pt>
    <dgm:pt modelId="{17BFF10D-280E-4B73-BE8F-2BE645959D90}">
      <dgm:prSet phldrT="[Текст]"/>
      <dgm:spPr>
        <a:solidFill>
          <a:schemeClr val="accent6">
            <a:lumMod val="75000"/>
            <a:alpha val="75000"/>
          </a:schemeClr>
        </a:solidFill>
        <a:ln>
          <a:solidFill>
            <a:schemeClr val="accent1">
              <a:lumMod val="60000"/>
              <a:lumOff val="40000"/>
            </a:schemeClr>
          </a:solidFill>
        </a:ln>
      </dgm:spPr>
      <dgm:t>
        <a:bodyPr/>
        <a:lstStyle/>
        <a:p>
          <a:r>
            <a:rPr lang="ru-RU" dirty="0" smtClean="0"/>
            <a:t>Венера-3</a:t>
          </a:r>
          <a:r>
            <a:rPr lang="en-US" dirty="0" smtClean="0"/>
            <a:t> – </a:t>
          </a:r>
          <a:r>
            <a:rPr lang="ru-RU" dirty="0" smtClean="0"/>
            <a:t>первый аппарат, достигший поверхности другой планеты Венеры</a:t>
          </a:r>
          <a:r>
            <a:rPr lang="en-US" dirty="0" smtClean="0"/>
            <a:t> (</a:t>
          </a:r>
          <a:r>
            <a:rPr lang="ru-RU" dirty="0" smtClean="0"/>
            <a:t>1 марта 1966 года) СССР</a:t>
          </a:r>
          <a:endParaRPr lang="ru-RU" dirty="0"/>
        </a:p>
      </dgm:t>
    </dgm:pt>
    <dgm:pt modelId="{E103361E-FF74-4B09-BABE-B9E110E6065A}" type="parTrans" cxnId="{53BC17E7-F9BB-4D14-AF42-5E8C97D41A43}">
      <dgm:prSet/>
      <dgm:spPr/>
      <dgm:t>
        <a:bodyPr/>
        <a:lstStyle/>
        <a:p>
          <a:endParaRPr lang="ru-RU"/>
        </a:p>
      </dgm:t>
    </dgm:pt>
    <dgm:pt modelId="{50996171-EB38-406F-A95E-52B966E04142}" type="sibTrans" cxnId="{53BC17E7-F9BB-4D14-AF42-5E8C97D41A43}">
      <dgm:prSet/>
      <dgm:spPr/>
      <dgm:t>
        <a:bodyPr/>
        <a:lstStyle/>
        <a:p>
          <a:endParaRPr lang="ru-RU"/>
        </a:p>
      </dgm:t>
    </dgm:pt>
    <dgm:pt modelId="{484CB4F5-8EF6-427D-BB1A-1E0A4D0E77E1}">
      <dgm:prSet phldrT="[Текст]"/>
      <dgm:spPr>
        <a:solidFill>
          <a:schemeClr val="accent6">
            <a:lumMod val="75000"/>
            <a:alpha val="75000"/>
          </a:schemeClr>
        </a:solidFill>
        <a:ln>
          <a:solidFill>
            <a:schemeClr val="accent1">
              <a:lumMod val="60000"/>
              <a:lumOff val="40000"/>
            </a:schemeClr>
          </a:solidFill>
        </a:ln>
      </dgm:spPr>
      <dgm:t>
        <a:bodyPr/>
        <a:lstStyle/>
        <a:p>
          <a:r>
            <a:rPr lang="ru-RU" dirty="0" smtClean="0"/>
            <a:t>Венера-4 —первая доставка аппарата в атмосферу Венеры, первые прямые измерения температуры, плотности, давления и химического состава атмосферы Венеры</a:t>
          </a:r>
          <a:r>
            <a:rPr lang="en-US" dirty="0" smtClean="0"/>
            <a:t> (</a:t>
          </a:r>
          <a:r>
            <a:rPr lang="ru-RU" dirty="0" smtClean="0"/>
            <a:t>12 июня 1967</a:t>
          </a:r>
          <a:r>
            <a:rPr lang="en-US" dirty="0" smtClean="0"/>
            <a:t>)</a:t>
          </a:r>
          <a:r>
            <a:rPr lang="ru-RU" dirty="0" smtClean="0"/>
            <a:t> СССР</a:t>
          </a:r>
          <a:endParaRPr lang="ru-RU" dirty="0"/>
        </a:p>
      </dgm:t>
    </dgm:pt>
    <dgm:pt modelId="{A0F3910C-F79D-452B-A87A-45D25AC13691}" type="parTrans" cxnId="{4F4DA2C0-46C9-4521-84D4-A42018BE1FBA}">
      <dgm:prSet/>
      <dgm:spPr/>
      <dgm:t>
        <a:bodyPr/>
        <a:lstStyle/>
        <a:p>
          <a:endParaRPr lang="ru-RU"/>
        </a:p>
      </dgm:t>
    </dgm:pt>
    <dgm:pt modelId="{90A8F04C-7374-4A23-8C38-C12AAA4805B0}" type="sibTrans" cxnId="{4F4DA2C0-46C9-4521-84D4-A42018BE1FBA}">
      <dgm:prSet/>
      <dgm:spPr/>
      <dgm:t>
        <a:bodyPr/>
        <a:lstStyle/>
        <a:p>
          <a:endParaRPr lang="ru-RU"/>
        </a:p>
      </dgm:t>
    </dgm:pt>
    <dgm:pt modelId="{77A1378C-E4C7-4E57-8CBF-10F825981566}">
      <dgm:prSet phldrT="[Текст]"/>
      <dgm:spPr>
        <a:solidFill>
          <a:schemeClr val="accent6">
            <a:lumMod val="75000"/>
            <a:alpha val="75000"/>
          </a:schemeClr>
        </a:solidFill>
        <a:ln>
          <a:solidFill>
            <a:schemeClr val="accent1">
              <a:lumMod val="60000"/>
              <a:lumOff val="40000"/>
            </a:schemeClr>
          </a:solidFill>
        </a:ln>
      </dgm:spPr>
      <dgm:t>
        <a:bodyPr/>
        <a:lstStyle/>
        <a:p>
          <a:r>
            <a:rPr lang="ru-RU" dirty="0" smtClean="0"/>
            <a:t>Венера-7 — 17 августа 1970 — первая мягкая посадка на Венеру (15 декабря 1970 года) СССР</a:t>
          </a:r>
          <a:endParaRPr lang="ru-RU" dirty="0"/>
        </a:p>
      </dgm:t>
    </dgm:pt>
    <dgm:pt modelId="{1E8CA565-641C-40C3-95E3-C8349AB062DC}" type="parTrans" cxnId="{2347DFFC-16D0-44CA-A55E-E8201722FA0E}">
      <dgm:prSet/>
      <dgm:spPr/>
      <dgm:t>
        <a:bodyPr/>
        <a:lstStyle/>
        <a:p>
          <a:endParaRPr lang="ru-RU"/>
        </a:p>
      </dgm:t>
    </dgm:pt>
    <dgm:pt modelId="{955678B3-FD50-4127-A592-95C9B21B609F}" type="sibTrans" cxnId="{2347DFFC-16D0-44CA-A55E-E8201722FA0E}">
      <dgm:prSet/>
      <dgm:spPr/>
      <dgm:t>
        <a:bodyPr/>
        <a:lstStyle/>
        <a:p>
          <a:endParaRPr lang="ru-RU"/>
        </a:p>
      </dgm:t>
    </dgm:pt>
    <dgm:pt modelId="{5F97C87B-4755-49D2-9819-A9F4B90195D6}">
      <dgm:prSet phldrT="[Текст]"/>
      <dgm:spPr>
        <a:solidFill>
          <a:schemeClr val="accent6">
            <a:lumMod val="75000"/>
            <a:alpha val="75000"/>
          </a:schemeClr>
        </a:solidFill>
        <a:ln>
          <a:solidFill>
            <a:schemeClr val="accent1">
              <a:lumMod val="60000"/>
              <a:lumOff val="40000"/>
            </a:schemeClr>
          </a:solidFill>
        </a:ln>
      </dgm:spPr>
      <dgm:t>
        <a:bodyPr/>
        <a:lstStyle/>
        <a:p>
          <a:r>
            <a:rPr lang="ru-RU" dirty="0" smtClean="0"/>
            <a:t>Венера-9</a:t>
          </a:r>
          <a:r>
            <a:rPr lang="en-US" dirty="0" smtClean="0"/>
            <a:t> </a:t>
          </a:r>
          <a:r>
            <a:rPr lang="ru-RU" dirty="0" smtClean="0"/>
            <a:t>— первый искусственный спутник Венеры и спуск посадочного модуля; первые снимки с поверхности Венеры</a:t>
          </a:r>
          <a:r>
            <a:rPr lang="en-US" dirty="0" smtClean="0"/>
            <a:t> (</a:t>
          </a:r>
          <a:r>
            <a:rPr lang="ru-RU" dirty="0" smtClean="0"/>
            <a:t>8 июня 1975</a:t>
          </a:r>
          <a:r>
            <a:rPr lang="en-US" dirty="0" smtClean="0"/>
            <a:t>)</a:t>
          </a:r>
          <a:r>
            <a:rPr lang="ru-RU" dirty="0" smtClean="0"/>
            <a:t> СССР</a:t>
          </a:r>
          <a:endParaRPr lang="ru-RU" dirty="0"/>
        </a:p>
      </dgm:t>
    </dgm:pt>
    <dgm:pt modelId="{E2301212-45DD-46DB-A55A-E56FC0509405}" type="parTrans" cxnId="{3157B6A0-6982-4EB6-B220-53AD67426931}">
      <dgm:prSet/>
      <dgm:spPr/>
      <dgm:t>
        <a:bodyPr/>
        <a:lstStyle/>
        <a:p>
          <a:endParaRPr lang="ru-RU"/>
        </a:p>
      </dgm:t>
    </dgm:pt>
    <dgm:pt modelId="{BA94A566-23E4-4FF3-A058-BCE9F4A3BC31}" type="sibTrans" cxnId="{3157B6A0-6982-4EB6-B220-53AD67426931}">
      <dgm:prSet/>
      <dgm:spPr/>
      <dgm:t>
        <a:bodyPr/>
        <a:lstStyle/>
        <a:p>
          <a:endParaRPr lang="ru-RU"/>
        </a:p>
      </dgm:t>
    </dgm:pt>
    <dgm:pt modelId="{695FE14E-F5B7-40E3-959D-7FA80B2ABC2B}">
      <dgm:prSet/>
      <dgm:spPr>
        <a:solidFill>
          <a:schemeClr val="accent6">
            <a:lumMod val="75000"/>
            <a:alpha val="75000"/>
          </a:schemeClr>
        </a:solidFill>
        <a:ln>
          <a:solidFill>
            <a:schemeClr val="accent1">
              <a:lumMod val="60000"/>
              <a:lumOff val="40000"/>
            </a:schemeClr>
          </a:solidFill>
        </a:ln>
      </dgm:spPr>
      <dgm:t>
        <a:bodyPr/>
        <a:lstStyle/>
        <a:p>
          <a:r>
            <a:rPr lang="ru-RU" dirty="0" smtClean="0"/>
            <a:t>Викинг-1 —искусственный спутник Марса и первая работающая автоматическая марсианская станция; первые снимки, переданные с поверхности Марса; первые непосредственные исследования атмосферы и грунта; первые эксперименты по поиску жизни на Марсе (20 августа 1975) США</a:t>
          </a:r>
          <a:endParaRPr lang="ru-RU" dirty="0"/>
        </a:p>
      </dgm:t>
    </dgm:pt>
    <dgm:pt modelId="{3FCE37A1-5812-4D0B-93F9-7E690268756A}" type="parTrans" cxnId="{6B3453EB-0C9E-4145-87D7-0C6B9693EB92}">
      <dgm:prSet/>
      <dgm:spPr/>
      <dgm:t>
        <a:bodyPr/>
        <a:lstStyle/>
        <a:p>
          <a:endParaRPr lang="ru-RU"/>
        </a:p>
      </dgm:t>
    </dgm:pt>
    <dgm:pt modelId="{2E497052-2A4A-4DB1-B9BB-138C4A781978}" type="sibTrans" cxnId="{6B3453EB-0C9E-4145-87D7-0C6B9693EB92}">
      <dgm:prSet/>
      <dgm:spPr/>
      <dgm:t>
        <a:bodyPr/>
        <a:lstStyle/>
        <a:p>
          <a:endParaRPr lang="ru-RU"/>
        </a:p>
      </dgm:t>
    </dgm:pt>
    <dgm:pt modelId="{A62AB96D-102D-4100-A9C8-4E1D363F1BF3}">
      <dgm:prSet/>
      <dgm:spPr>
        <a:solidFill>
          <a:schemeClr val="accent6">
            <a:lumMod val="75000"/>
            <a:alpha val="75000"/>
          </a:schemeClr>
        </a:solidFill>
        <a:ln>
          <a:solidFill>
            <a:schemeClr val="accent1">
              <a:lumMod val="60000"/>
              <a:lumOff val="40000"/>
            </a:schemeClr>
          </a:solidFill>
        </a:ln>
      </dgm:spPr>
      <dgm:t>
        <a:bodyPr/>
        <a:lstStyle/>
        <a:p>
          <a:r>
            <a:rPr lang="ru-RU" dirty="0" smtClean="0"/>
            <a:t>Гелиос-B —искусственный спутник Солнца (15 января 1976) США</a:t>
          </a:r>
          <a:endParaRPr lang="ru-RU" dirty="0"/>
        </a:p>
      </dgm:t>
    </dgm:pt>
    <dgm:pt modelId="{26A935B6-EB4D-4DB7-B4DF-7BAFEB75F465}" type="parTrans" cxnId="{BA49EFEF-A3FB-408E-BB02-D0F4A1A414D3}">
      <dgm:prSet/>
      <dgm:spPr/>
      <dgm:t>
        <a:bodyPr/>
        <a:lstStyle/>
        <a:p>
          <a:endParaRPr lang="ru-RU"/>
        </a:p>
      </dgm:t>
    </dgm:pt>
    <dgm:pt modelId="{E5E998F3-1F3B-4CEF-A22F-23BA2D3E5A2D}" type="sibTrans" cxnId="{BA49EFEF-A3FB-408E-BB02-D0F4A1A414D3}">
      <dgm:prSet/>
      <dgm:spPr/>
      <dgm:t>
        <a:bodyPr/>
        <a:lstStyle/>
        <a:p>
          <a:endParaRPr lang="ru-RU"/>
        </a:p>
      </dgm:t>
    </dgm:pt>
    <dgm:pt modelId="{AF8E0053-ECEE-4759-8B74-63A08E6D2FAC}" type="pres">
      <dgm:prSet presAssocID="{ADDB80FD-1C23-4013-9B9A-9125DAA30F62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65298C2-6BAB-4E78-A11C-67E2C12517B4}" type="pres">
      <dgm:prSet presAssocID="{729569F6-C192-488C-99A4-18F56F446F80}" presName="comp" presStyleCnt="0"/>
      <dgm:spPr/>
    </dgm:pt>
    <dgm:pt modelId="{EB8F9D6A-2A23-475E-A3EE-2FD44D27A71D}" type="pres">
      <dgm:prSet presAssocID="{729569F6-C192-488C-99A4-18F56F446F80}" presName="box" presStyleLbl="node1" presStyleIdx="0" presStyleCnt="9"/>
      <dgm:spPr/>
      <dgm:t>
        <a:bodyPr/>
        <a:lstStyle/>
        <a:p>
          <a:endParaRPr lang="ru-RU"/>
        </a:p>
      </dgm:t>
    </dgm:pt>
    <dgm:pt modelId="{5004B84F-AA1B-407E-BE2C-270891732E50}" type="pres">
      <dgm:prSet presAssocID="{729569F6-C192-488C-99A4-18F56F446F80}" presName="img" presStyleLbl="fgImgPlace1" presStyleIdx="0" presStyleCnt="9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3000" b="-83000"/>
          </a:stretch>
        </a:blipFill>
      </dgm:spPr>
    </dgm:pt>
    <dgm:pt modelId="{B3899A50-5E4B-44D7-9CF0-7C40F7E51D2E}" type="pres">
      <dgm:prSet presAssocID="{729569F6-C192-488C-99A4-18F56F446F80}" presName="text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167C47-6D75-4DFB-A4C1-B6A7FDA0CFED}" type="pres">
      <dgm:prSet presAssocID="{CC64FCB8-ABCB-4AD9-9DFB-548E2DC4CABE}" presName="spacer" presStyleCnt="0"/>
      <dgm:spPr/>
    </dgm:pt>
    <dgm:pt modelId="{BAE35216-99F0-46D4-B62F-5700F64239F5}" type="pres">
      <dgm:prSet presAssocID="{B3B9A883-3040-4D92-84AB-7FF8D80B4DFC}" presName="comp" presStyleCnt="0"/>
      <dgm:spPr/>
    </dgm:pt>
    <dgm:pt modelId="{E2BBDE4F-1995-411B-9F73-DE6632724C84}" type="pres">
      <dgm:prSet presAssocID="{B3B9A883-3040-4D92-84AB-7FF8D80B4DFC}" presName="box" presStyleLbl="node1" presStyleIdx="1" presStyleCnt="9"/>
      <dgm:spPr/>
      <dgm:t>
        <a:bodyPr/>
        <a:lstStyle/>
        <a:p>
          <a:endParaRPr lang="ru-RU"/>
        </a:p>
      </dgm:t>
    </dgm:pt>
    <dgm:pt modelId="{473BD69D-2D42-40AD-BD86-86F6301E8054}" type="pres">
      <dgm:prSet presAssocID="{B3B9A883-3040-4D92-84AB-7FF8D80B4DFC}" presName="img" presStyleLbl="fgImgPlace1" presStyleIdx="1" presStyleCnt="9" custLinFactNeighborX="-2007" custLinFactNeighborY="767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3000" b="-83000"/>
          </a:stretch>
        </a:blipFill>
      </dgm:spPr>
      <dgm:t>
        <a:bodyPr/>
        <a:lstStyle/>
        <a:p>
          <a:endParaRPr lang="ru-RU"/>
        </a:p>
      </dgm:t>
    </dgm:pt>
    <dgm:pt modelId="{A4D878C4-2793-4BCB-B67B-168E170FC54C}" type="pres">
      <dgm:prSet presAssocID="{B3B9A883-3040-4D92-84AB-7FF8D80B4DFC}" presName="text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ED1E2E-C6C1-4B5A-8827-26441E0B2B07}" type="pres">
      <dgm:prSet presAssocID="{D0ADF8DB-1229-45E7-896F-06292F1164FE}" presName="spacer" presStyleCnt="0"/>
      <dgm:spPr/>
    </dgm:pt>
    <dgm:pt modelId="{6BF6A78A-863F-4D50-B050-DFA6A3A515A9}" type="pres">
      <dgm:prSet presAssocID="{AD8C2CDB-E4C6-484A-8FDD-537BCA660ED5}" presName="comp" presStyleCnt="0"/>
      <dgm:spPr/>
    </dgm:pt>
    <dgm:pt modelId="{45357AF3-E513-4783-8820-A814BD427BDC}" type="pres">
      <dgm:prSet presAssocID="{AD8C2CDB-E4C6-484A-8FDD-537BCA660ED5}" presName="box" presStyleLbl="node1" presStyleIdx="2" presStyleCnt="9" custLinFactNeighborX="-39" custLinFactNeighborY="-4969"/>
      <dgm:spPr/>
      <dgm:t>
        <a:bodyPr/>
        <a:lstStyle/>
        <a:p>
          <a:endParaRPr lang="ru-RU"/>
        </a:p>
      </dgm:t>
    </dgm:pt>
    <dgm:pt modelId="{F140BAB3-AEE5-421A-A2B4-420AC2A2C8F3}" type="pres">
      <dgm:prSet presAssocID="{AD8C2CDB-E4C6-484A-8FDD-537BCA660ED5}" presName="img" presStyleLbl="fgImgPlace1" presStyleIdx="2" presStyleCnt="9" custLinFactNeighborX="-2031" custLinFactNeighborY="4896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3000" b="-83000"/>
          </a:stretch>
        </a:blipFill>
      </dgm:spPr>
    </dgm:pt>
    <dgm:pt modelId="{DC2BB93C-D21D-457B-9BB7-384908DA2C81}" type="pres">
      <dgm:prSet presAssocID="{AD8C2CDB-E4C6-484A-8FDD-537BCA660ED5}" presName="text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4F7114-2DE5-4305-8966-BF717E4B4EB2}" type="pres">
      <dgm:prSet presAssocID="{748CDC51-B11C-4C10-8F07-9C855D5F729A}" presName="spacer" presStyleCnt="0"/>
      <dgm:spPr/>
    </dgm:pt>
    <dgm:pt modelId="{E16C2687-3917-482F-9673-D30448573623}" type="pres">
      <dgm:prSet presAssocID="{17BFF10D-280E-4B73-BE8F-2BE645959D90}" presName="comp" presStyleCnt="0"/>
      <dgm:spPr/>
    </dgm:pt>
    <dgm:pt modelId="{56CBD85C-8323-4FB2-AF84-BF90663F4390}" type="pres">
      <dgm:prSet presAssocID="{17BFF10D-280E-4B73-BE8F-2BE645959D90}" presName="box" presStyleLbl="node1" presStyleIdx="3" presStyleCnt="9" custLinFactNeighborX="328" custLinFactNeighborY="-990"/>
      <dgm:spPr/>
      <dgm:t>
        <a:bodyPr/>
        <a:lstStyle/>
        <a:p>
          <a:endParaRPr lang="ru-RU"/>
        </a:p>
      </dgm:t>
    </dgm:pt>
    <dgm:pt modelId="{6038D190-2FB4-4661-A720-1175BC9D7BDC}" type="pres">
      <dgm:prSet presAssocID="{17BFF10D-280E-4B73-BE8F-2BE645959D90}" presName="img" presStyleLbl="fgImgPlace1" presStyleIdx="3" presStyleCnt="9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3000" b="-83000"/>
          </a:stretch>
        </a:blipFill>
      </dgm:spPr>
    </dgm:pt>
    <dgm:pt modelId="{6CDDCF06-A354-437D-82BA-41E836D58CAB}" type="pres">
      <dgm:prSet presAssocID="{17BFF10D-280E-4B73-BE8F-2BE645959D90}" presName="text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6456EB-7E02-4FDB-86DF-038817EC3E23}" type="pres">
      <dgm:prSet presAssocID="{50996171-EB38-406F-A95E-52B966E04142}" presName="spacer" presStyleCnt="0"/>
      <dgm:spPr/>
    </dgm:pt>
    <dgm:pt modelId="{F7C02EBC-A687-4E61-87EA-811549E121C6}" type="pres">
      <dgm:prSet presAssocID="{484CB4F5-8EF6-427D-BB1A-1E0A4D0E77E1}" presName="comp" presStyleCnt="0"/>
      <dgm:spPr/>
    </dgm:pt>
    <dgm:pt modelId="{9917F758-EA82-48C5-8C36-A17E969A8639}" type="pres">
      <dgm:prSet presAssocID="{484CB4F5-8EF6-427D-BB1A-1E0A4D0E77E1}" presName="box" presStyleLbl="node1" presStyleIdx="4" presStyleCnt="9" custLinFactNeighborX="-233" custLinFactNeighborY="-5523"/>
      <dgm:spPr/>
      <dgm:t>
        <a:bodyPr/>
        <a:lstStyle/>
        <a:p>
          <a:endParaRPr lang="ru-RU"/>
        </a:p>
      </dgm:t>
    </dgm:pt>
    <dgm:pt modelId="{C323C720-F198-4C7B-8097-0FAF35FD4E97}" type="pres">
      <dgm:prSet presAssocID="{484CB4F5-8EF6-427D-BB1A-1E0A4D0E77E1}" presName="img" presStyleLbl="fgImgPlace1" presStyleIdx="4" presStyleCnt="9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3000" b="-83000"/>
          </a:stretch>
        </a:blipFill>
      </dgm:spPr>
    </dgm:pt>
    <dgm:pt modelId="{73E2DBA7-669D-4BC9-9557-B3F71782EB62}" type="pres">
      <dgm:prSet presAssocID="{484CB4F5-8EF6-427D-BB1A-1E0A4D0E77E1}" presName="text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731442-F0B2-402F-BD93-DE3CD987A36D}" type="pres">
      <dgm:prSet presAssocID="{90A8F04C-7374-4A23-8C38-C12AAA4805B0}" presName="spacer" presStyleCnt="0"/>
      <dgm:spPr/>
    </dgm:pt>
    <dgm:pt modelId="{4D43F0D3-9096-460D-86A0-B2BFDD3ABAE0}" type="pres">
      <dgm:prSet presAssocID="{77A1378C-E4C7-4E57-8CBF-10F825981566}" presName="comp" presStyleCnt="0"/>
      <dgm:spPr/>
    </dgm:pt>
    <dgm:pt modelId="{5D938FE6-B371-4114-952F-DA48A1D2CE8D}" type="pres">
      <dgm:prSet presAssocID="{77A1378C-E4C7-4E57-8CBF-10F825981566}" presName="box" presStyleLbl="node1" presStyleIdx="5" presStyleCnt="9" custLinFactNeighborX="225" custLinFactNeighborY="-3399"/>
      <dgm:spPr/>
      <dgm:t>
        <a:bodyPr/>
        <a:lstStyle/>
        <a:p>
          <a:endParaRPr lang="ru-RU"/>
        </a:p>
      </dgm:t>
    </dgm:pt>
    <dgm:pt modelId="{5E45A890-6028-4C04-B734-A9841A20BC7F}" type="pres">
      <dgm:prSet presAssocID="{77A1378C-E4C7-4E57-8CBF-10F825981566}" presName="img" presStyleLbl="fgImgPlace1" presStyleIdx="5" presStyleCnt="9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3000" b="-83000"/>
          </a:stretch>
        </a:blipFill>
      </dgm:spPr>
    </dgm:pt>
    <dgm:pt modelId="{F3DFEC59-0EEB-434E-95E8-C9DB1746EF86}" type="pres">
      <dgm:prSet presAssocID="{77A1378C-E4C7-4E57-8CBF-10F825981566}" presName="text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4F666F-BB6B-4A40-96D1-9F8F4B97BBF4}" type="pres">
      <dgm:prSet presAssocID="{955678B3-FD50-4127-A592-95C9B21B609F}" presName="spacer" presStyleCnt="0"/>
      <dgm:spPr/>
    </dgm:pt>
    <dgm:pt modelId="{07013C9C-5A2E-4AAC-8C38-9898A3BEEFD8}" type="pres">
      <dgm:prSet presAssocID="{5F97C87B-4755-49D2-9819-A9F4B90195D6}" presName="comp" presStyleCnt="0"/>
      <dgm:spPr/>
    </dgm:pt>
    <dgm:pt modelId="{50E437C7-CC35-40A7-843B-774BBC030E16}" type="pres">
      <dgm:prSet presAssocID="{5F97C87B-4755-49D2-9819-A9F4B90195D6}" presName="box" presStyleLbl="node1" presStyleIdx="6" presStyleCnt="9"/>
      <dgm:spPr/>
      <dgm:t>
        <a:bodyPr/>
        <a:lstStyle/>
        <a:p>
          <a:endParaRPr lang="ru-RU"/>
        </a:p>
      </dgm:t>
    </dgm:pt>
    <dgm:pt modelId="{C5AE7E38-4E9A-4743-8B07-F116CA841E99}" type="pres">
      <dgm:prSet presAssocID="{5F97C87B-4755-49D2-9819-A9F4B90195D6}" presName="img" presStyleLbl="fgImgPlace1" presStyleIdx="6" presStyleCnt="9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3000" b="-83000"/>
          </a:stretch>
        </a:blipFill>
        <a:ln>
          <a:solidFill>
            <a:schemeClr val="accent1">
              <a:lumMod val="60000"/>
              <a:lumOff val="40000"/>
            </a:schemeClr>
          </a:solidFill>
        </a:ln>
      </dgm:spPr>
    </dgm:pt>
    <dgm:pt modelId="{8B4DEFE5-B8DE-4996-9D66-346A4B1DCA4E}" type="pres">
      <dgm:prSet presAssocID="{5F97C87B-4755-49D2-9819-A9F4B90195D6}" presName="text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C426D6-CA90-4C6E-9DC2-A5949998494F}" type="pres">
      <dgm:prSet presAssocID="{BA94A566-23E4-4FF3-A058-BCE9F4A3BC31}" presName="spacer" presStyleCnt="0"/>
      <dgm:spPr/>
    </dgm:pt>
    <dgm:pt modelId="{254B40AA-52B7-4122-9D37-E4D2354FE94F}" type="pres">
      <dgm:prSet presAssocID="{695FE14E-F5B7-40E3-959D-7FA80B2ABC2B}" presName="comp" presStyleCnt="0"/>
      <dgm:spPr/>
    </dgm:pt>
    <dgm:pt modelId="{28BF3380-D755-4A73-A4BA-F9484DD6B89F}" type="pres">
      <dgm:prSet presAssocID="{695FE14E-F5B7-40E3-959D-7FA80B2ABC2B}" presName="box" presStyleLbl="node1" presStyleIdx="7" presStyleCnt="9"/>
      <dgm:spPr/>
      <dgm:t>
        <a:bodyPr/>
        <a:lstStyle/>
        <a:p>
          <a:endParaRPr lang="ru-RU"/>
        </a:p>
      </dgm:t>
    </dgm:pt>
    <dgm:pt modelId="{44078342-7DC7-4424-B6F0-44B90611801C}" type="pres">
      <dgm:prSet presAssocID="{695FE14E-F5B7-40E3-959D-7FA80B2ABC2B}" presName="img" presStyleLbl="fgImgPlace1" presStyleIdx="7" presStyleCnt="9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5000" b="-75000"/>
          </a:stretch>
        </a:blipFill>
      </dgm:spPr>
    </dgm:pt>
    <dgm:pt modelId="{7A1B9126-244A-467F-8869-0EEF40247973}" type="pres">
      <dgm:prSet presAssocID="{695FE14E-F5B7-40E3-959D-7FA80B2ABC2B}" presName="text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F856E9-F15B-46D0-8878-312BCE18084C}" type="pres">
      <dgm:prSet presAssocID="{2E497052-2A4A-4DB1-B9BB-138C4A781978}" presName="spacer" presStyleCnt="0"/>
      <dgm:spPr/>
    </dgm:pt>
    <dgm:pt modelId="{AE24BD5C-214E-4F2F-A42F-3DA3BB4CA9F5}" type="pres">
      <dgm:prSet presAssocID="{A62AB96D-102D-4100-A9C8-4E1D363F1BF3}" presName="comp" presStyleCnt="0"/>
      <dgm:spPr/>
    </dgm:pt>
    <dgm:pt modelId="{F241BC6A-7F47-406B-A28A-95710138A380}" type="pres">
      <dgm:prSet presAssocID="{A62AB96D-102D-4100-A9C8-4E1D363F1BF3}" presName="box" presStyleLbl="node1" presStyleIdx="8" presStyleCnt="9"/>
      <dgm:spPr/>
      <dgm:t>
        <a:bodyPr/>
        <a:lstStyle/>
        <a:p>
          <a:endParaRPr lang="ru-RU"/>
        </a:p>
      </dgm:t>
    </dgm:pt>
    <dgm:pt modelId="{C90FB1EE-6348-4C18-BCAF-525AFEF4FC7F}" type="pres">
      <dgm:prSet presAssocID="{A62AB96D-102D-4100-A9C8-4E1D363F1BF3}" presName="img" presStyleLbl="fgImgPlace1" presStyleIdx="8" presStyleCnt="9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2000" b="-62000"/>
          </a:stretch>
        </a:blipFill>
      </dgm:spPr>
    </dgm:pt>
    <dgm:pt modelId="{18694E17-388D-4853-AE9F-82945BBAF157}" type="pres">
      <dgm:prSet presAssocID="{A62AB96D-102D-4100-A9C8-4E1D363F1BF3}" presName="text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A49EFEF-A3FB-408E-BB02-D0F4A1A414D3}" srcId="{ADDB80FD-1C23-4013-9B9A-9125DAA30F62}" destId="{A62AB96D-102D-4100-A9C8-4E1D363F1BF3}" srcOrd="8" destOrd="0" parTransId="{26A935B6-EB4D-4DB7-B4DF-7BAFEB75F465}" sibTransId="{E5E998F3-1F3B-4CEF-A22F-23BA2D3E5A2D}"/>
    <dgm:cxn modelId="{A32B9618-10B4-4592-B294-B94B180B8FE4}" type="presOf" srcId="{5F97C87B-4755-49D2-9819-A9F4B90195D6}" destId="{8B4DEFE5-B8DE-4996-9D66-346A4B1DCA4E}" srcOrd="1" destOrd="0" presId="urn:microsoft.com/office/officeart/2005/8/layout/vList4"/>
    <dgm:cxn modelId="{2D945D0A-22A7-40E5-9C21-C1621729983B}" type="presOf" srcId="{AD8C2CDB-E4C6-484A-8FDD-537BCA660ED5}" destId="{DC2BB93C-D21D-457B-9BB7-384908DA2C81}" srcOrd="1" destOrd="0" presId="urn:microsoft.com/office/officeart/2005/8/layout/vList4"/>
    <dgm:cxn modelId="{6B3453EB-0C9E-4145-87D7-0C6B9693EB92}" srcId="{ADDB80FD-1C23-4013-9B9A-9125DAA30F62}" destId="{695FE14E-F5B7-40E3-959D-7FA80B2ABC2B}" srcOrd="7" destOrd="0" parTransId="{3FCE37A1-5812-4D0B-93F9-7E690268756A}" sibTransId="{2E497052-2A4A-4DB1-B9BB-138C4A781978}"/>
    <dgm:cxn modelId="{1D49FD9A-6AE8-494C-81F2-A4D907CD1249}" type="presOf" srcId="{B3B9A883-3040-4D92-84AB-7FF8D80B4DFC}" destId="{A4D878C4-2793-4BCB-B67B-168E170FC54C}" srcOrd="1" destOrd="0" presId="urn:microsoft.com/office/officeart/2005/8/layout/vList4"/>
    <dgm:cxn modelId="{8867526F-5A1E-409B-9CF4-9A60E49F88EE}" type="presOf" srcId="{695FE14E-F5B7-40E3-959D-7FA80B2ABC2B}" destId="{28BF3380-D755-4A73-A4BA-F9484DD6B89F}" srcOrd="0" destOrd="0" presId="urn:microsoft.com/office/officeart/2005/8/layout/vList4"/>
    <dgm:cxn modelId="{A5AEFF4E-0E6B-4992-BD00-343AD9E4F6AF}" type="presOf" srcId="{A62AB96D-102D-4100-A9C8-4E1D363F1BF3}" destId="{F241BC6A-7F47-406B-A28A-95710138A380}" srcOrd="0" destOrd="0" presId="urn:microsoft.com/office/officeart/2005/8/layout/vList4"/>
    <dgm:cxn modelId="{4F4DA2C0-46C9-4521-84D4-A42018BE1FBA}" srcId="{ADDB80FD-1C23-4013-9B9A-9125DAA30F62}" destId="{484CB4F5-8EF6-427D-BB1A-1E0A4D0E77E1}" srcOrd="4" destOrd="0" parTransId="{A0F3910C-F79D-452B-A87A-45D25AC13691}" sibTransId="{90A8F04C-7374-4A23-8C38-C12AAA4805B0}"/>
    <dgm:cxn modelId="{4A47DAC6-D410-4C70-B7AE-8BA3D0D9F4A1}" type="presOf" srcId="{484CB4F5-8EF6-427D-BB1A-1E0A4D0E77E1}" destId="{9917F758-EA82-48C5-8C36-A17E969A8639}" srcOrd="0" destOrd="0" presId="urn:microsoft.com/office/officeart/2005/8/layout/vList4"/>
    <dgm:cxn modelId="{80C1BB38-69D0-4A11-BDB8-4C06F65F9EE7}" type="presOf" srcId="{AD8C2CDB-E4C6-484A-8FDD-537BCA660ED5}" destId="{45357AF3-E513-4783-8820-A814BD427BDC}" srcOrd="0" destOrd="0" presId="urn:microsoft.com/office/officeart/2005/8/layout/vList4"/>
    <dgm:cxn modelId="{3157B6A0-6982-4EB6-B220-53AD67426931}" srcId="{ADDB80FD-1C23-4013-9B9A-9125DAA30F62}" destId="{5F97C87B-4755-49D2-9819-A9F4B90195D6}" srcOrd="6" destOrd="0" parTransId="{E2301212-45DD-46DB-A55A-E56FC0509405}" sibTransId="{BA94A566-23E4-4FF3-A058-BCE9F4A3BC31}"/>
    <dgm:cxn modelId="{CE42EF56-2F62-4B3C-8F3A-994751BC2DF5}" type="presOf" srcId="{695FE14E-F5B7-40E3-959D-7FA80B2ABC2B}" destId="{7A1B9126-244A-467F-8869-0EEF40247973}" srcOrd="1" destOrd="0" presId="urn:microsoft.com/office/officeart/2005/8/layout/vList4"/>
    <dgm:cxn modelId="{DA753A7C-62E8-472B-8915-3BD5F9C6872D}" type="presOf" srcId="{B3B9A883-3040-4D92-84AB-7FF8D80B4DFC}" destId="{E2BBDE4F-1995-411B-9F73-DE6632724C84}" srcOrd="0" destOrd="0" presId="urn:microsoft.com/office/officeart/2005/8/layout/vList4"/>
    <dgm:cxn modelId="{9C562DCB-134B-47EE-9344-4AA17F29CCE5}" srcId="{ADDB80FD-1C23-4013-9B9A-9125DAA30F62}" destId="{729569F6-C192-488C-99A4-18F56F446F80}" srcOrd="0" destOrd="0" parTransId="{1038535F-4865-4565-8A1A-6A8DDFAA4F82}" sibTransId="{CC64FCB8-ABCB-4AD9-9DFB-548E2DC4CABE}"/>
    <dgm:cxn modelId="{E8EEDE22-2BF4-409C-B031-2D34B6623484}" type="presOf" srcId="{17BFF10D-280E-4B73-BE8F-2BE645959D90}" destId="{6CDDCF06-A354-437D-82BA-41E836D58CAB}" srcOrd="1" destOrd="0" presId="urn:microsoft.com/office/officeart/2005/8/layout/vList4"/>
    <dgm:cxn modelId="{465F8959-C6C0-4E56-A5DA-CCFA03D46517}" type="presOf" srcId="{77A1378C-E4C7-4E57-8CBF-10F825981566}" destId="{F3DFEC59-0EEB-434E-95E8-C9DB1746EF86}" srcOrd="1" destOrd="0" presId="urn:microsoft.com/office/officeart/2005/8/layout/vList4"/>
    <dgm:cxn modelId="{61D677D8-6041-4D65-8DBF-58359E2EA973}" srcId="{ADDB80FD-1C23-4013-9B9A-9125DAA30F62}" destId="{B3B9A883-3040-4D92-84AB-7FF8D80B4DFC}" srcOrd="1" destOrd="0" parTransId="{34B6295B-36FC-4F25-9864-CF30C7F19C33}" sibTransId="{D0ADF8DB-1229-45E7-896F-06292F1164FE}"/>
    <dgm:cxn modelId="{9315630D-DD63-4929-97D6-63D1D6B82E59}" type="presOf" srcId="{484CB4F5-8EF6-427D-BB1A-1E0A4D0E77E1}" destId="{73E2DBA7-669D-4BC9-9557-B3F71782EB62}" srcOrd="1" destOrd="0" presId="urn:microsoft.com/office/officeart/2005/8/layout/vList4"/>
    <dgm:cxn modelId="{97E32476-E66B-4927-86C7-E79B5EB6E6B0}" type="presOf" srcId="{ADDB80FD-1C23-4013-9B9A-9125DAA30F62}" destId="{AF8E0053-ECEE-4759-8B74-63A08E6D2FAC}" srcOrd="0" destOrd="0" presId="urn:microsoft.com/office/officeart/2005/8/layout/vList4"/>
    <dgm:cxn modelId="{86D2D6A0-43B6-42E9-B31F-41CF2AE21C8B}" srcId="{ADDB80FD-1C23-4013-9B9A-9125DAA30F62}" destId="{AD8C2CDB-E4C6-484A-8FDD-537BCA660ED5}" srcOrd="2" destOrd="0" parTransId="{D46B4862-9AF3-43F4-B4A3-16E51B2C31C1}" sibTransId="{748CDC51-B11C-4C10-8F07-9C855D5F729A}"/>
    <dgm:cxn modelId="{EEC2F73D-7871-4F11-93F4-B89D70F38FED}" type="presOf" srcId="{A62AB96D-102D-4100-A9C8-4E1D363F1BF3}" destId="{18694E17-388D-4853-AE9F-82945BBAF157}" srcOrd="1" destOrd="0" presId="urn:microsoft.com/office/officeart/2005/8/layout/vList4"/>
    <dgm:cxn modelId="{53BC17E7-F9BB-4D14-AF42-5E8C97D41A43}" srcId="{ADDB80FD-1C23-4013-9B9A-9125DAA30F62}" destId="{17BFF10D-280E-4B73-BE8F-2BE645959D90}" srcOrd="3" destOrd="0" parTransId="{E103361E-FF74-4B09-BABE-B9E110E6065A}" sibTransId="{50996171-EB38-406F-A95E-52B966E04142}"/>
    <dgm:cxn modelId="{2347DFFC-16D0-44CA-A55E-E8201722FA0E}" srcId="{ADDB80FD-1C23-4013-9B9A-9125DAA30F62}" destId="{77A1378C-E4C7-4E57-8CBF-10F825981566}" srcOrd="5" destOrd="0" parTransId="{1E8CA565-641C-40C3-95E3-C8349AB062DC}" sibTransId="{955678B3-FD50-4127-A592-95C9B21B609F}"/>
    <dgm:cxn modelId="{99EF70BC-AB6A-401A-94B8-9C4B796A2F04}" type="presOf" srcId="{17BFF10D-280E-4B73-BE8F-2BE645959D90}" destId="{56CBD85C-8323-4FB2-AF84-BF90663F4390}" srcOrd="0" destOrd="0" presId="urn:microsoft.com/office/officeart/2005/8/layout/vList4"/>
    <dgm:cxn modelId="{F230E360-89CF-4D97-A9FD-A439AD1996D7}" type="presOf" srcId="{729569F6-C192-488C-99A4-18F56F446F80}" destId="{EB8F9D6A-2A23-475E-A3EE-2FD44D27A71D}" srcOrd="0" destOrd="0" presId="urn:microsoft.com/office/officeart/2005/8/layout/vList4"/>
    <dgm:cxn modelId="{665A4F7B-51E9-4C97-937F-C2909C6AA0B8}" type="presOf" srcId="{77A1378C-E4C7-4E57-8CBF-10F825981566}" destId="{5D938FE6-B371-4114-952F-DA48A1D2CE8D}" srcOrd="0" destOrd="0" presId="urn:microsoft.com/office/officeart/2005/8/layout/vList4"/>
    <dgm:cxn modelId="{0B6EDF27-50E1-4054-809A-46D08108E0C5}" type="presOf" srcId="{729569F6-C192-488C-99A4-18F56F446F80}" destId="{B3899A50-5E4B-44D7-9CF0-7C40F7E51D2E}" srcOrd="1" destOrd="0" presId="urn:microsoft.com/office/officeart/2005/8/layout/vList4"/>
    <dgm:cxn modelId="{7F4C6CFC-7D9A-4E41-BE60-1376AFB06CB9}" type="presOf" srcId="{5F97C87B-4755-49D2-9819-A9F4B90195D6}" destId="{50E437C7-CC35-40A7-843B-774BBC030E16}" srcOrd="0" destOrd="0" presId="urn:microsoft.com/office/officeart/2005/8/layout/vList4"/>
    <dgm:cxn modelId="{CAEC48CC-0B46-49DA-A6F8-DCB2F5B612B6}" type="presParOf" srcId="{AF8E0053-ECEE-4759-8B74-63A08E6D2FAC}" destId="{F65298C2-6BAB-4E78-A11C-67E2C12517B4}" srcOrd="0" destOrd="0" presId="urn:microsoft.com/office/officeart/2005/8/layout/vList4"/>
    <dgm:cxn modelId="{AC2FBDC1-419B-4A36-877B-1106FB0E0B95}" type="presParOf" srcId="{F65298C2-6BAB-4E78-A11C-67E2C12517B4}" destId="{EB8F9D6A-2A23-475E-A3EE-2FD44D27A71D}" srcOrd="0" destOrd="0" presId="urn:microsoft.com/office/officeart/2005/8/layout/vList4"/>
    <dgm:cxn modelId="{3FAE184A-0508-498A-BD2C-E7B4406CBF85}" type="presParOf" srcId="{F65298C2-6BAB-4E78-A11C-67E2C12517B4}" destId="{5004B84F-AA1B-407E-BE2C-270891732E50}" srcOrd="1" destOrd="0" presId="urn:microsoft.com/office/officeart/2005/8/layout/vList4"/>
    <dgm:cxn modelId="{06718A82-C72A-4248-AC04-A3768838DC76}" type="presParOf" srcId="{F65298C2-6BAB-4E78-A11C-67E2C12517B4}" destId="{B3899A50-5E4B-44D7-9CF0-7C40F7E51D2E}" srcOrd="2" destOrd="0" presId="urn:microsoft.com/office/officeart/2005/8/layout/vList4"/>
    <dgm:cxn modelId="{AF9E3661-2D0A-4E6A-B785-A89C4828C290}" type="presParOf" srcId="{AF8E0053-ECEE-4759-8B74-63A08E6D2FAC}" destId="{F2167C47-6D75-4DFB-A4C1-B6A7FDA0CFED}" srcOrd="1" destOrd="0" presId="urn:microsoft.com/office/officeart/2005/8/layout/vList4"/>
    <dgm:cxn modelId="{0681BF4A-6377-49B9-90B0-F99BDFD55633}" type="presParOf" srcId="{AF8E0053-ECEE-4759-8B74-63A08E6D2FAC}" destId="{BAE35216-99F0-46D4-B62F-5700F64239F5}" srcOrd="2" destOrd="0" presId="urn:microsoft.com/office/officeart/2005/8/layout/vList4"/>
    <dgm:cxn modelId="{F396C08F-F6BC-4A0C-BD15-719C37A1A451}" type="presParOf" srcId="{BAE35216-99F0-46D4-B62F-5700F64239F5}" destId="{E2BBDE4F-1995-411B-9F73-DE6632724C84}" srcOrd="0" destOrd="0" presId="urn:microsoft.com/office/officeart/2005/8/layout/vList4"/>
    <dgm:cxn modelId="{0E830797-8940-4AF9-B932-07CE36E33AAB}" type="presParOf" srcId="{BAE35216-99F0-46D4-B62F-5700F64239F5}" destId="{473BD69D-2D42-40AD-BD86-86F6301E8054}" srcOrd="1" destOrd="0" presId="urn:microsoft.com/office/officeart/2005/8/layout/vList4"/>
    <dgm:cxn modelId="{EE82B5D1-33A4-43D7-BD26-AD2C4253662A}" type="presParOf" srcId="{BAE35216-99F0-46D4-B62F-5700F64239F5}" destId="{A4D878C4-2793-4BCB-B67B-168E170FC54C}" srcOrd="2" destOrd="0" presId="urn:microsoft.com/office/officeart/2005/8/layout/vList4"/>
    <dgm:cxn modelId="{01D050A6-7D88-4B0E-A210-D091E54C3847}" type="presParOf" srcId="{AF8E0053-ECEE-4759-8B74-63A08E6D2FAC}" destId="{6DED1E2E-C6C1-4B5A-8827-26441E0B2B07}" srcOrd="3" destOrd="0" presId="urn:microsoft.com/office/officeart/2005/8/layout/vList4"/>
    <dgm:cxn modelId="{62895851-2684-4516-920E-A20636CA6AFF}" type="presParOf" srcId="{AF8E0053-ECEE-4759-8B74-63A08E6D2FAC}" destId="{6BF6A78A-863F-4D50-B050-DFA6A3A515A9}" srcOrd="4" destOrd="0" presId="urn:microsoft.com/office/officeart/2005/8/layout/vList4"/>
    <dgm:cxn modelId="{A0099215-3E10-4880-86CF-779AD1A97E2F}" type="presParOf" srcId="{6BF6A78A-863F-4D50-B050-DFA6A3A515A9}" destId="{45357AF3-E513-4783-8820-A814BD427BDC}" srcOrd="0" destOrd="0" presId="urn:microsoft.com/office/officeart/2005/8/layout/vList4"/>
    <dgm:cxn modelId="{238A38D4-15BB-42B1-A5D6-651FD4B47251}" type="presParOf" srcId="{6BF6A78A-863F-4D50-B050-DFA6A3A515A9}" destId="{F140BAB3-AEE5-421A-A2B4-420AC2A2C8F3}" srcOrd="1" destOrd="0" presId="urn:microsoft.com/office/officeart/2005/8/layout/vList4"/>
    <dgm:cxn modelId="{E0227B25-6A96-43B5-8CD4-F53F920BF482}" type="presParOf" srcId="{6BF6A78A-863F-4D50-B050-DFA6A3A515A9}" destId="{DC2BB93C-D21D-457B-9BB7-384908DA2C81}" srcOrd="2" destOrd="0" presId="urn:microsoft.com/office/officeart/2005/8/layout/vList4"/>
    <dgm:cxn modelId="{0E54B66F-0505-4C27-AE78-50B6A6504969}" type="presParOf" srcId="{AF8E0053-ECEE-4759-8B74-63A08E6D2FAC}" destId="{044F7114-2DE5-4305-8966-BF717E4B4EB2}" srcOrd="5" destOrd="0" presId="urn:microsoft.com/office/officeart/2005/8/layout/vList4"/>
    <dgm:cxn modelId="{098D7790-0600-41B7-9044-17CE0AC64D38}" type="presParOf" srcId="{AF8E0053-ECEE-4759-8B74-63A08E6D2FAC}" destId="{E16C2687-3917-482F-9673-D30448573623}" srcOrd="6" destOrd="0" presId="urn:microsoft.com/office/officeart/2005/8/layout/vList4"/>
    <dgm:cxn modelId="{292E0E19-217B-4FB5-AB91-46EF7E5256AB}" type="presParOf" srcId="{E16C2687-3917-482F-9673-D30448573623}" destId="{56CBD85C-8323-4FB2-AF84-BF90663F4390}" srcOrd="0" destOrd="0" presId="urn:microsoft.com/office/officeart/2005/8/layout/vList4"/>
    <dgm:cxn modelId="{9AA9F331-918E-4785-8392-7EE16223CEE7}" type="presParOf" srcId="{E16C2687-3917-482F-9673-D30448573623}" destId="{6038D190-2FB4-4661-A720-1175BC9D7BDC}" srcOrd="1" destOrd="0" presId="urn:microsoft.com/office/officeart/2005/8/layout/vList4"/>
    <dgm:cxn modelId="{45EEA1CB-A102-4624-8999-83BC98B94177}" type="presParOf" srcId="{E16C2687-3917-482F-9673-D30448573623}" destId="{6CDDCF06-A354-437D-82BA-41E836D58CAB}" srcOrd="2" destOrd="0" presId="urn:microsoft.com/office/officeart/2005/8/layout/vList4"/>
    <dgm:cxn modelId="{59669DAF-777C-49BC-96CD-C45E6C354A82}" type="presParOf" srcId="{AF8E0053-ECEE-4759-8B74-63A08E6D2FAC}" destId="{DC6456EB-7E02-4FDB-86DF-038817EC3E23}" srcOrd="7" destOrd="0" presId="urn:microsoft.com/office/officeart/2005/8/layout/vList4"/>
    <dgm:cxn modelId="{F951BC6F-16DA-4223-AAD6-3B8B4D9776E5}" type="presParOf" srcId="{AF8E0053-ECEE-4759-8B74-63A08E6D2FAC}" destId="{F7C02EBC-A687-4E61-87EA-811549E121C6}" srcOrd="8" destOrd="0" presId="urn:microsoft.com/office/officeart/2005/8/layout/vList4"/>
    <dgm:cxn modelId="{805CD61B-53E6-4619-884B-3D01D0B4C9EF}" type="presParOf" srcId="{F7C02EBC-A687-4E61-87EA-811549E121C6}" destId="{9917F758-EA82-48C5-8C36-A17E969A8639}" srcOrd="0" destOrd="0" presId="urn:microsoft.com/office/officeart/2005/8/layout/vList4"/>
    <dgm:cxn modelId="{A79D73A4-D5DA-471C-9B74-69225AFACBAF}" type="presParOf" srcId="{F7C02EBC-A687-4E61-87EA-811549E121C6}" destId="{C323C720-F198-4C7B-8097-0FAF35FD4E97}" srcOrd="1" destOrd="0" presId="urn:microsoft.com/office/officeart/2005/8/layout/vList4"/>
    <dgm:cxn modelId="{8A0112E6-2101-4C25-AB93-3C285CA87246}" type="presParOf" srcId="{F7C02EBC-A687-4E61-87EA-811549E121C6}" destId="{73E2DBA7-669D-4BC9-9557-B3F71782EB62}" srcOrd="2" destOrd="0" presId="urn:microsoft.com/office/officeart/2005/8/layout/vList4"/>
    <dgm:cxn modelId="{1B9A3FBB-9429-4F73-821A-0F0E2B6F11E0}" type="presParOf" srcId="{AF8E0053-ECEE-4759-8B74-63A08E6D2FAC}" destId="{FE731442-F0B2-402F-BD93-DE3CD987A36D}" srcOrd="9" destOrd="0" presId="urn:microsoft.com/office/officeart/2005/8/layout/vList4"/>
    <dgm:cxn modelId="{2BBCE8B4-DB0C-4569-8915-8A88B8E10AC6}" type="presParOf" srcId="{AF8E0053-ECEE-4759-8B74-63A08E6D2FAC}" destId="{4D43F0D3-9096-460D-86A0-B2BFDD3ABAE0}" srcOrd="10" destOrd="0" presId="urn:microsoft.com/office/officeart/2005/8/layout/vList4"/>
    <dgm:cxn modelId="{39175B09-D2D8-42A8-AD7C-9D703623725E}" type="presParOf" srcId="{4D43F0D3-9096-460D-86A0-B2BFDD3ABAE0}" destId="{5D938FE6-B371-4114-952F-DA48A1D2CE8D}" srcOrd="0" destOrd="0" presId="urn:microsoft.com/office/officeart/2005/8/layout/vList4"/>
    <dgm:cxn modelId="{A10FCE98-A8EE-43AE-9358-6CB2DDB61258}" type="presParOf" srcId="{4D43F0D3-9096-460D-86A0-B2BFDD3ABAE0}" destId="{5E45A890-6028-4C04-B734-A9841A20BC7F}" srcOrd="1" destOrd="0" presId="urn:microsoft.com/office/officeart/2005/8/layout/vList4"/>
    <dgm:cxn modelId="{2BA29391-244F-4A38-9649-E09573D4412A}" type="presParOf" srcId="{4D43F0D3-9096-460D-86A0-B2BFDD3ABAE0}" destId="{F3DFEC59-0EEB-434E-95E8-C9DB1746EF86}" srcOrd="2" destOrd="0" presId="urn:microsoft.com/office/officeart/2005/8/layout/vList4"/>
    <dgm:cxn modelId="{B7797779-B643-4D31-9AB1-6F7C314B25A4}" type="presParOf" srcId="{AF8E0053-ECEE-4759-8B74-63A08E6D2FAC}" destId="{AC4F666F-BB6B-4A40-96D1-9F8F4B97BBF4}" srcOrd="11" destOrd="0" presId="urn:microsoft.com/office/officeart/2005/8/layout/vList4"/>
    <dgm:cxn modelId="{6901080F-9AB2-49AF-A876-33DC211F3E66}" type="presParOf" srcId="{AF8E0053-ECEE-4759-8B74-63A08E6D2FAC}" destId="{07013C9C-5A2E-4AAC-8C38-9898A3BEEFD8}" srcOrd="12" destOrd="0" presId="urn:microsoft.com/office/officeart/2005/8/layout/vList4"/>
    <dgm:cxn modelId="{61161A58-8B58-4409-AA71-0A74504A06FA}" type="presParOf" srcId="{07013C9C-5A2E-4AAC-8C38-9898A3BEEFD8}" destId="{50E437C7-CC35-40A7-843B-774BBC030E16}" srcOrd="0" destOrd="0" presId="urn:microsoft.com/office/officeart/2005/8/layout/vList4"/>
    <dgm:cxn modelId="{11A73097-7324-4C90-9B05-DE3ACF2F2224}" type="presParOf" srcId="{07013C9C-5A2E-4AAC-8C38-9898A3BEEFD8}" destId="{C5AE7E38-4E9A-4743-8B07-F116CA841E99}" srcOrd="1" destOrd="0" presId="urn:microsoft.com/office/officeart/2005/8/layout/vList4"/>
    <dgm:cxn modelId="{291A7F30-0A08-493A-8D9F-F32A9DAE2B45}" type="presParOf" srcId="{07013C9C-5A2E-4AAC-8C38-9898A3BEEFD8}" destId="{8B4DEFE5-B8DE-4996-9D66-346A4B1DCA4E}" srcOrd="2" destOrd="0" presId="urn:microsoft.com/office/officeart/2005/8/layout/vList4"/>
    <dgm:cxn modelId="{92090EB9-6AF9-4DE1-BDD7-F4EAA10FFB76}" type="presParOf" srcId="{AF8E0053-ECEE-4759-8B74-63A08E6D2FAC}" destId="{46C426D6-CA90-4C6E-9DC2-A5949998494F}" srcOrd="13" destOrd="0" presId="urn:microsoft.com/office/officeart/2005/8/layout/vList4"/>
    <dgm:cxn modelId="{9D7B4429-8287-45E9-9583-D63354081E3A}" type="presParOf" srcId="{AF8E0053-ECEE-4759-8B74-63A08E6D2FAC}" destId="{254B40AA-52B7-4122-9D37-E4D2354FE94F}" srcOrd="14" destOrd="0" presId="urn:microsoft.com/office/officeart/2005/8/layout/vList4"/>
    <dgm:cxn modelId="{ADC0D9EE-32C0-4DA0-82D0-9D13926B3577}" type="presParOf" srcId="{254B40AA-52B7-4122-9D37-E4D2354FE94F}" destId="{28BF3380-D755-4A73-A4BA-F9484DD6B89F}" srcOrd="0" destOrd="0" presId="urn:microsoft.com/office/officeart/2005/8/layout/vList4"/>
    <dgm:cxn modelId="{A94CD2E7-FAFC-4085-BD1B-54AAA3C4F7F3}" type="presParOf" srcId="{254B40AA-52B7-4122-9D37-E4D2354FE94F}" destId="{44078342-7DC7-4424-B6F0-44B90611801C}" srcOrd="1" destOrd="0" presId="urn:microsoft.com/office/officeart/2005/8/layout/vList4"/>
    <dgm:cxn modelId="{F9A04AC4-5C51-451E-A11B-F877D061368E}" type="presParOf" srcId="{254B40AA-52B7-4122-9D37-E4D2354FE94F}" destId="{7A1B9126-244A-467F-8869-0EEF40247973}" srcOrd="2" destOrd="0" presId="urn:microsoft.com/office/officeart/2005/8/layout/vList4"/>
    <dgm:cxn modelId="{60074F2B-0A0D-4718-A3DE-31DB6B0505E4}" type="presParOf" srcId="{AF8E0053-ECEE-4759-8B74-63A08E6D2FAC}" destId="{03F856E9-F15B-46D0-8878-312BCE18084C}" srcOrd="15" destOrd="0" presId="urn:microsoft.com/office/officeart/2005/8/layout/vList4"/>
    <dgm:cxn modelId="{35745CAC-70E1-4243-B3ED-F5EDEB8B9291}" type="presParOf" srcId="{AF8E0053-ECEE-4759-8B74-63A08E6D2FAC}" destId="{AE24BD5C-214E-4F2F-A42F-3DA3BB4CA9F5}" srcOrd="16" destOrd="0" presId="urn:microsoft.com/office/officeart/2005/8/layout/vList4"/>
    <dgm:cxn modelId="{C47F8691-571D-498B-8DB3-9A1C86FA2A28}" type="presParOf" srcId="{AE24BD5C-214E-4F2F-A42F-3DA3BB4CA9F5}" destId="{F241BC6A-7F47-406B-A28A-95710138A380}" srcOrd="0" destOrd="0" presId="urn:microsoft.com/office/officeart/2005/8/layout/vList4"/>
    <dgm:cxn modelId="{4C441633-01F9-4033-9ED3-8A2078BF9686}" type="presParOf" srcId="{AE24BD5C-214E-4F2F-A42F-3DA3BB4CA9F5}" destId="{C90FB1EE-6348-4C18-BCAF-525AFEF4FC7F}" srcOrd="1" destOrd="0" presId="urn:microsoft.com/office/officeart/2005/8/layout/vList4"/>
    <dgm:cxn modelId="{0053F40D-E153-4689-ADD4-B81C789FF3EC}" type="presParOf" srcId="{AE24BD5C-214E-4F2F-A42F-3DA3BB4CA9F5}" destId="{18694E17-388D-4853-AE9F-82945BBAF157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DDB80FD-1C23-4013-9B9A-9125DAA30F62}" type="doc">
      <dgm:prSet loTypeId="urn:microsoft.com/office/officeart/2005/8/layout/vList4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29569F6-C192-488C-99A4-18F56F446F80}">
      <dgm:prSet phldrT="[Текст]"/>
      <dgm:spPr>
        <a:solidFill>
          <a:schemeClr val="accent6">
            <a:lumMod val="75000"/>
            <a:alpha val="75000"/>
          </a:schemeClr>
        </a:solidFill>
        <a:ln>
          <a:solidFill>
            <a:schemeClr val="accent1">
              <a:lumMod val="60000"/>
              <a:lumOff val="40000"/>
            </a:schemeClr>
          </a:solidFill>
        </a:ln>
      </dgm:spPr>
      <dgm:t>
        <a:bodyPr/>
        <a:lstStyle/>
        <a:p>
          <a:r>
            <a:rPr lang="ru-RU" dirty="0" smtClean="0"/>
            <a:t>Вояджер-2 — космический аппарат для изучения Юпитера и Сатурна (20 августа 1977 </a:t>
          </a:r>
          <a:r>
            <a:rPr lang="en-US" dirty="0" smtClean="0"/>
            <a:t>) </a:t>
          </a:r>
          <a:r>
            <a:rPr lang="ru-RU" dirty="0" smtClean="0"/>
            <a:t>США</a:t>
          </a:r>
          <a:endParaRPr lang="ru-RU" dirty="0"/>
        </a:p>
      </dgm:t>
    </dgm:pt>
    <dgm:pt modelId="{1038535F-4865-4565-8A1A-6A8DDFAA4F82}" type="parTrans" cxnId="{9C562DCB-134B-47EE-9344-4AA17F29CCE5}">
      <dgm:prSet/>
      <dgm:spPr/>
      <dgm:t>
        <a:bodyPr/>
        <a:lstStyle/>
        <a:p>
          <a:endParaRPr lang="ru-RU"/>
        </a:p>
      </dgm:t>
    </dgm:pt>
    <dgm:pt modelId="{CC64FCB8-ABCB-4AD9-9DFB-548E2DC4CABE}" type="sibTrans" cxnId="{9C562DCB-134B-47EE-9344-4AA17F29CCE5}">
      <dgm:prSet/>
      <dgm:spPr/>
      <dgm:t>
        <a:bodyPr/>
        <a:lstStyle/>
        <a:p>
          <a:endParaRPr lang="ru-RU"/>
        </a:p>
      </dgm:t>
    </dgm:pt>
    <dgm:pt modelId="{B3B9A883-3040-4D92-84AB-7FF8D80B4DFC}">
      <dgm:prSet phldrT="[Текст]"/>
      <dgm:spPr>
        <a:solidFill>
          <a:schemeClr val="accent6">
            <a:lumMod val="75000"/>
            <a:alpha val="75000"/>
          </a:schemeClr>
        </a:solidFill>
        <a:ln>
          <a:solidFill>
            <a:schemeClr val="accent1">
              <a:lumMod val="60000"/>
              <a:lumOff val="40000"/>
            </a:schemeClr>
          </a:solidFill>
        </a:ln>
      </dgm:spPr>
      <dgm:t>
        <a:bodyPr/>
        <a:lstStyle/>
        <a:p>
          <a:r>
            <a:rPr lang="ru-RU" dirty="0" smtClean="0"/>
            <a:t>Вояджер-1 —космический аппарат для изучения Юпитера и Сатурна; самый быстрый рукотворный объект; первый покинувший Солнечную систему и наиболее удалённый искусственный объект</a:t>
          </a:r>
          <a:r>
            <a:rPr lang="en-US" dirty="0" smtClean="0"/>
            <a:t> (</a:t>
          </a:r>
          <a:r>
            <a:rPr lang="ru-RU" dirty="0" smtClean="0"/>
            <a:t>5 сентября 1977</a:t>
          </a:r>
          <a:r>
            <a:rPr lang="en-US" dirty="0" smtClean="0"/>
            <a:t>) </a:t>
          </a:r>
          <a:r>
            <a:rPr lang="ru-RU" dirty="0" smtClean="0"/>
            <a:t>США</a:t>
          </a:r>
          <a:endParaRPr lang="ru-RU" dirty="0"/>
        </a:p>
      </dgm:t>
    </dgm:pt>
    <dgm:pt modelId="{34B6295B-36FC-4F25-9864-CF30C7F19C33}" type="parTrans" cxnId="{61D677D8-6041-4D65-8DBF-58359E2EA973}">
      <dgm:prSet/>
      <dgm:spPr/>
      <dgm:t>
        <a:bodyPr/>
        <a:lstStyle/>
        <a:p>
          <a:endParaRPr lang="ru-RU"/>
        </a:p>
      </dgm:t>
    </dgm:pt>
    <dgm:pt modelId="{D0ADF8DB-1229-45E7-896F-06292F1164FE}" type="sibTrans" cxnId="{61D677D8-6041-4D65-8DBF-58359E2EA973}">
      <dgm:prSet/>
      <dgm:spPr/>
      <dgm:t>
        <a:bodyPr/>
        <a:lstStyle/>
        <a:p>
          <a:endParaRPr lang="ru-RU"/>
        </a:p>
      </dgm:t>
    </dgm:pt>
    <dgm:pt modelId="{AF8E0053-ECEE-4759-8B74-63A08E6D2FAC}" type="pres">
      <dgm:prSet presAssocID="{ADDB80FD-1C23-4013-9B9A-9125DAA30F62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65298C2-6BAB-4E78-A11C-67E2C12517B4}" type="pres">
      <dgm:prSet presAssocID="{729569F6-C192-488C-99A4-18F56F446F80}" presName="comp" presStyleCnt="0"/>
      <dgm:spPr/>
    </dgm:pt>
    <dgm:pt modelId="{EB8F9D6A-2A23-475E-A3EE-2FD44D27A71D}" type="pres">
      <dgm:prSet presAssocID="{729569F6-C192-488C-99A4-18F56F446F80}" presName="box" presStyleLbl="node1" presStyleIdx="0" presStyleCnt="2"/>
      <dgm:spPr/>
      <dgm:t>
        <a:bodyPr/>
        <a:lstStyle/>
        <a:p>
          <a:endParaRPr lang="ru-RU"/>
        </a:p>
      </dgm:t>
    </dgm:pt>
    <dgm:pt modelId="{5004B84F-AA1B-407E-BE2C-270891732E50}" type="pres">
      <dgm:prSet presAssocID="{729569F6-C192-488C-99A4-18F56F446F80}" presName="img" presStyleLbl="fgImgPlac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8000" b="-58000"/>
          </a:stretch>
        </a:blipFill>
      </dgm:spPr>
      <dgm:t>
        <a:bodyPr/>
        <a:lstStyle/>
        <a:p>
          <a:endParaRPr lang="ru-RU"/>
        </a:p>
      </dgm:t>
    </dgm:pt>
    <dgm:pt modelId="{B3899A50-5E4B-44D7-9CF0-7C40F7E51D2E}" type="pres">
      <dgm:prSet presAssocID="{729569F6-C192-488C-99A4-18F56F446F80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167C47-6D75-4DFB-A4C1-B6A7FDA0CFED}" type="pres">
      <dgm:prSet presAssocID="{CC64FCB8-ABCB-4AD9-9DFB-548E2DC4CABE}" presName="spacer" presStyleCnt="0"/>
      <dgm:spPr/>
    </dgm:pt>
    <dgm:pt modelId="{BAE35216-99F0-46D4-B62F-5700F64239F5}" type="pres">
      <dgm:prSet presAssocID="{B3B9A883-3040-4D92-84AB-7FF8D80B4DFC}" presName="comp" presStyleCnt="0"/>
      <dgm:spPr/>
    </dgm:pt>
    <dgm:pt modelId="{E2BBDE4F-1995-411B-9F73-DE6632724C84}" type="pres">
      <dgm:prSet presAssocID="{B3B9A883-3040-4D92-84AB-7FF8D80B4DFC}" presName="box" presStyleLbl="node1" presStyleIdx="1" presStyleCnt="2" custLinFactNeighborX="-4297" custLinFactNeighborY="12957"/>
      <dgm:spPr/>
      <dgm:t>
        <a:bodyPr/>
        <a:lstStyle/>
        <a:p>
          <a:endParaRPr lang="ru-RU"/>
        </a:p>
      </dgm:t>
    </dgm:pt>
    <dgm:pt modelId="{473BD69D-2D42-40AD-BD86-86F6301E8054}" type="pres">
      <dgm:prSet presAssocID="{B3B9A883-3040-4D92-84AB-7FF8D80B4DFC}" presName="img" presStyleLbl="fgImgPlace1" presStyleIdx="1" presStyleCnt="2" custLinFactNeighborX="-2007" custLinFactNeighborY="767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2000" b="-22000"/>
          </a:stretch>
        </a:blipFill>
      </dgm:spPr>
      <dgm:t>
        <a:bodyPr/>
        <a:lstStyle/>
        <a:p>
          <a:endParaRPr lang="ru-RU"/>
        </a:p>
      </dgm:t>
    </dgm:pt>
    <dgm:pt modelId="{A4D878C4-2793-4BCB-B67B-168E170FC54C}" type="pres">
      <dgm:prSet presAssocID="{B3B9A883-3040-4D92-84AB-7FF8D80B4DFC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BFAE8DB-DB9D-48EA-9CDF-146CA9924603}" type="presOf" srcId="{B3B9A883-3040-4D92-84AB-7FF8D80B4DFC}" destId="{A4D878C4-2793-4BCB-B67B-168E170FC54C}" srcOrd="1" destOrd="0" presId="urn:microsoft.com/office/officeart/2005/8/layout/vList4"/>
    <dgm:cxn modelId="{61D677D8-6041-4D65-8DBF-58359E2EA973}" srcId="{ADDB80FD-1C23-4013-9B9A-9125DAA30F62}" destId="{B3B9A883-3040-4D92-84AB-7FF8D80B4DFC}" srcOrd="1" destOrd="0" parTransId="{34B6295B-36FC-4F25-9864-CF30C7F19C33}" sibTransId="{D0ADF8DB-1229-45E7-896F-06292F1164FE}"/>
    <dgm:cxn modelId="{3D19A2C0-BFE3-476D-9D39-755D68359943}" type="presOf" srcId="{B3B9A883-3040-4D92-84AB-7FF8D80B4DFC}" destId="{E2BBDE4F-1995-411B-9F73-DE6632724C84}" srcOrd="0" destOrd="0" presId="urn:microsoft.com/office/officeart/2005/8/layout/vList4"/>
    <dgm:cxn modelId="{F1C1B623-AF45-4492-B33A-34CB769FFAEF}" type="presOf" srcId="{ADDB80FD-1C23-4013-9B9A-9125DAA30F62}" destId="{AF8E0053-ECEE-4759-8B74-63A08E6D2FAC}" srcOrd="0" destOrd="0" presId="urn:microsoft.com/office/officeart/2005/8/layout/vList4"/>
    <dgm:cxn modelId="{8540C73D-CEDA-4267-87A0-02038922E874}" type="presOf" srcId="{729569F6-C192-488C-99A4-18F56F446F80}" destId="{EB8F9D6A-2A23-475E-A3EE-2FD44D27A71D}" srcOrd="0" destOrd="0" presId="urn:microsoft.com/office/officeart/2005/8/layout/vList4"/>
    <dgm:cxn modelId="{2F827774-1427-4409-A6BB-04D21BC07F75}" type="presOf" srcId="{729569F6-C192-488C-99A4-18F56F446F80}" destId="{B3899A50-5E4B-44D7-9CF0-7C40F7E51D2E}" srcOrd="1" destOrd="0" presId="urn:microsoft.com/office/officeart/2005/8/layout/vList4"/>
    <dgm:cxn modelId="{9C562DCB-134B-47EE-9344-4AA17F29CCE5}" srcId="{ADDB80FD-1C23-4013-9B9A-9125DAA30F62}" destId="{729569F6-C192-488C-99A4-18F56F446F80}" srcOrd="0" destOrd="0" parTransId="{1038535F-4865-4565-8A1A-6A8DDFAA4F82}" sibTransId="{CC64FCB8-ABCB-4AD9-9DFB-548E2DC4CABE}"/>
    <dgm:cxn modelId="{65B8755A-D9C4-44E4-ACCE-25F511F53F3C}" type="presParOf" srcId="{AF8E0053-ECEE-4759-8B74-63A08E6D2FAC}" destId="{F65298C2-6BAB-4E78-A11C-67E2C12517B4}" srcOrd="0" destOrd="0" presId="urn:microsoft.com/office/officeart/2005/8/layout/vList4"/>
    <dgm:cxn modelId="{4BA74BC6-FF7E-443C-876E-E20BC5A3B2BC}" type="presParOf" srcId="{F65298C2-6BAB-4E78-A11C-67E2C12517B4}" destId="{EB8F9D6A-2A23-475E-A3EE-2FD44D27A71D}" srcOrd="0" destOrd="0" presId="urn:microsoft.com/office/officeart/2005/8/layout/vList4"/>
    <dgm:cxn modelId="{3D8F546C-5B32-411D-9CFE-054A1A5CEC87}" type="presParOf" srcId="{F65298C2-6BAB-4E78-A11C-67E2C12517B4}" destId="{5004B84F-AA1B-407E-BE2C-270891732E50}" srcOrd="1" destOrd="0" presId="urn:microsoft.com/office/officeart/2005/8/layout/vList4"/>
    <dgm:cxn modelId="{670C83A1-4F38-4CE4-9252-D260CA8DB352}" type="presParOf" srcId="{F65298C2-6BAB-4E78-A11C-67E2C12517B4}" destId="{B3899A50-5E4B-44D7-9CF0-7C40F7E51D2E}" srcOrd="2" destOrd="0" presId="urn:microsoft.com/office/officeart/2005/8/layout/vList4"/>
    <dgm:cxn modelId="{F1D7E6A7-AC79-42B0-8C60-F8839C57CFD1}" type="presParOf" srcId="{AF8E0053-ECEE-4759-8B74-63A08E6D2FAC}" destId="{F2167C47-6D75-4DFB-A4C1-B6A7FDA0CFED}" srcOrd="1" destOrd="0" presId="urn:microsoft.com/office/officeart/2005/8/layout/vList4"/>
    <dgm:cxn modelId="{F48F76AB-1F98-4CFA-93C5-ABF1F82C6530}" type="presParOf" srcId="{AF8E0053-ECEE-4759-8B74-63A08E6D2FAC}" destId="{BAE35216-99F0-46D4-B62F-5700F64239F5}" srcOrd="2" destOrd="0" presId="urn:microsoft.com/office/officeart/2005/8/layout/vList4"/>
    <dgm:cxn modelId="{991E94E6-52A1-4F17-9C93-B3F87FA5CA5F}" type="presParOf" srcId="{BAE35216-99F0-46D4-B62F-5700F64239F5}" destId="{E2BBDE4F-1995-411B-9F73-DE6632724C84}" srcOrd="0" destOrd="0" presId="urn:microsoft.com/office/officeart/2005/8/layout/vList4"/>
    <dgm:cxn modelId="{079C1CC1-D613-4BDE-98CE-866EDEE4C06B}" type="presParOf" srcId="{BAE35216-99F0-46D4-B62F-5700F64239F5}" destId="{473BD69D-2D42-40AD-BD86-86F6301E8054}" srcOrd="1" destOrd="0" presId="urn:microsoft.com/office/officeart/2005/8/layout/vList4"/>
    <dgm:cxn modelId="{3BEC8472-E584-455D-9067-2F710EACC11E}" type="presParOf" srcId="{BAE35216-99F0-46D4-B62F-5700F64239F5}" destId="{A4D878C4-2793-4BCB-B67B-168E170FC54C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061907-9979-4900-8CB9-1EEB932D437F}">
      <dsp:nvSpPr>
        <dsp:cNvPr id="0" name=""/>
        <dsp:cNvSpPr/>
      </dsp:nvSpPr>
      <dsp:spPr>
        <a:xfrm>
          <a:off x="-4594335" y="-792082"/>
          <a:ext cx="5472816" cy="5472816"/>
        </a:xfrm>
        <a:prstGeom prst="blockArc">
          <a:avLst>
            <a:gd name="adj1" fmla="val 18900000"/>
            <a:gd name="adj2" fmla="val 2700000"/>
            <a:gd name="adj3" fmla="val 395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E905B2-B280-453D-A049-C337C20D1187}">
      <dsp:nvSpPr>
        <dsp:cNvPr id="0" name=""/>
        <dsp:cNvSpPr/>
      </dsp:nvSpPr>
      <dsp:spPr>
        <a:xfrm>
          <a:off x="669331" y="288031"/>
          <a:ext cx="5379343" cy="508162"/>
        </a:xfrm>
        <a:prstGeom prst="rect">
          <a:avLst/>
        </a:prstGeom>
        <a:solidFill>
          <a:schemeClr val="tx2">
            <a:lumMod val="50000"/>
            <a:alpha val="75000"/>
          </a:schemeClr>
        </a:solidFill>
        <a:ln w="25400" cap="flat" cmpd="sng" algn="ctr">
          <a:solidFill>
            <a:schemeClr val="accent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3354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Начало исследований на родной планете</a:t>
          </a:r>
          <a:endParaRPr lang="ru-RU" sz="1600" b="1" kern="1200" dirty="0"/>
        </a:p>
      </dsp:txBody>
      <dsp:txXfrm>
        <a:off x="669331" y="288031"/>
        <a:ext cx="5379343" cy="508162"/>
      </dsp:txXfrm>
    </dsp:sp>
    <dsp:sp modelId="{FBC6BECE-712C-45A9-BD97-7C628BB8D0EA}">
      <dsp:nvSpPr>
        <dsp:cNvPr id="0" name=""/>
        <dsp:cNvSpPr/>
      </dsp:nvSpPr>
      <dsp:spPr>
        <a:xfrm>
          <a:off x="66936" y="190398"/>
          <a:ext cx="635203" cy="635203"/>
        </a:xfrm>
        <a:prstGeom prst="ellipse">
          <a:avLst/>
        </a:prstGeom>
        <a:solidFill>
          <a:srgbClr val="FFC00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63500" dist="50800" dir="13500000">
            <a:prstClr val="black">
              <a:alpha val="50000"/>
            </a:prstClr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AF3F63-E557-4F71-869C-F87FBCD56977}">
      <dsp:nvSpPr>
        <dsp:cNvPr id="0" name=""/>
        <dsp:cNvSpPr/>
      </dsp:nvSpPr>
      <dsp:spPr>
        <a:xfrm>
          <a:off x="720095" y="1080119"/>
          <a:ext cx="5292140" cy="508162"/>
        </a:xfrm>
        <a:prstGeom prst="rect">
          <a:avLst/>
        </a:prstGeom>
        <a:solidFill>
          <a:schemeClr val="accent6">
            <a:lumMod val="75000"/>
            <a:alpha val="75000"/>
          </a:schemeClr>
        </a:solidFill>
        <a:ln w="25400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3354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Здравствуй космос!</a:t>
          </a:r>
          <a:endParaRPr lang="ru-RU" sz="1600" b="1" kern="1200" dirty="0"/>
        </a:p>
      </dsp:txBody>
      <dsp:txXfrm>
        <a:off x="720095" y="1080119"/>
        <a:ext cx="5292140" cy="508162"/>
      </dsp:txXfrm>
    </dsp:sp>
    <dsp:sp modelId="{C0F395F3-F811-49F1-BBA9-162420186B40}">
      <dsp:nvSpPr>
        <dsp:cNvPr id="0" name=""/>
        <dsp:cNvSpPr/>
      </dsp:nvSpPr>
      <dsp:spPr>
        <a:xfrm>
          <a:off x="431071" y="952398"/>
          <a:ext cx="635203" cy="635203"/>
        </a:xfrm>
        <a:prstGeom prst="ellipse">
          <a:avLst/>
        </a:prstGeom>
        <a:solidFill>
          <a:srgbClr val="FFC00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63500" dist="50800" dir="13500000">
            <a:prstClr val="black">
              <a:alpha val="50000"/>
            </a:prstClr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FB7222-AF76-4842-99B6-50BA2EFA016F}">
      <dsp:nvSpPr>
        <dsp:cNvPr id="0" name=""/>
        <dsp:cNvSpPr/>
      </dsp:nvSpPr>
      <dsp:spPr>
        <a:xfrm>
          <a:off x="860432" y="1777918"/>
          <a:ext cx="5180380" cy="508162"/>
        </a:xfrm>
        <a:prstGeom prst="rect">
          <a:avLst/>
        </a:prstGeom>
        <a:solidFill>
          <a:schemeClr val="accent6">
            <a:lumMod val="75000"/>
            <a:alpha val="75000"/>
          </a:schemeClr>
        </a:solidFill>
        <a:ln w="25400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3354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Исследования околоземного пространства</a:t>
          </a:r>
          <a:endParaRPr lang="ru-RU" sz="1600" b="1" kern="1200" dirty="0"/>
        </a:p>
      </dsp:txBody>
      <dsp:txXfrm>
        <a:off x="860432" y="1777918"/>
        <a:ext cx="5180380" cy="508162"/>
      </dsp:txXfrm>
    </dsp:sp>
    <dsp:sp modelId="{755CA5F9-0A1E-40FE-BF11-50C4D7DD7E90}">
      <dsp:nvSpPr>
        <dsp:cNvPr id="0" name=""/>
        <dsp:cNvSpPr/>
      </dsp:nvSpPr>
      <dsp:spPr>
        <a:xfrm>
          <a:off x="542831" y="1714398"/>
          <a:ext cx="635203" cy="635203"/>
        </a:xfrm>
        <a:prstGeom prst="ellipse">
          <a:avLst/>
        </a:prstGeom>
        <a:solidFill>
          <a:srgbClr val="FFC00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63500" dist="50800" dir="13500000">
            <a:prstClr val="black">
              <a:alpha val="50000"/>
            </a:prstClr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AB24A3-2F91-4ADC-9665-BC65A70BC67E}">
      <dsp:nvSpPr>
        <dsp:cNvPr id="0" name=""/>
        <dsp:cNvSpPr/>
      </dsp:nvSpPr>
      <dsp:spPr>
        <a:xfrm>
          <a:off x="748672" y="2539918"/>
          <a:ext cx="5292140" cy="508162"/>
        </a:xfrm>
        <a:prstGeom prst="rect">
          <a:avLst/>
        </a:prstGeom>
        <a:solidFill>
          <a:schemeClr val="accent6">
            <a:lumMod val="75000"/>
            <a:alpha val="75000"/>
          </a:schemeClr>
        </a:solidFill>
        <a:ln w="25400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3354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Исследования космических тел</a:t>
          </a:r>
          <a:endParaRPr lang="ru-RU" sz="1600" b="1" kern="1200" dirty="0"/>
        </a:p>
      </dsp:txBody>
      <dsp:txXfrm>
        <a:off x="748672" y="2539918"/>
        <a:ext cx="5292140" cy="508162"/>
      </dsp:txXfrm>
    </dsp:sp>
    <dsp:sp modelId="{614DD8EA-1229-4613-BDBA-464886E99390}">
      <dsp:nvSpPr>
        <dsp:cNvPr id="0" name=""/>
        <dsp:cNvSpPr/>
      </dsp:nvSpPr>
      <dsp:spPr>
        <a:xfrm>
          <a:off x="431071" y="2476398"/>
          <a:ext cx="635203" cy="635203"/>
        </a:xfrm>
        <a:prstGeom prst="ellipse">
          <a:avLst/>
        </a:prstGeom>
        <a:solidFill>
          <a:srgbClr val="FFC00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63500" dist="50800" dir="13500000">
            <a:prstClr val="black">
              <a:alpha val="50000"/>
            </a:prstClr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46B358-4F1C-4F0C-A26C-157C17459533}">
      <dsp:nvSpPr>
        <dsp:cNvPr id="0" name=""/>
        <dsp:cNvSpPr/>
      </dsp:nvSpPr>
      <dsp:spPr>
        <a:xfrm>
          <a:off x="384538" y="3301918"/>
          <a:ext cx="5656275" cy="508162"/>
        </a:xfrm>
        <a:prstGeom prst="rect">
          <a:avLst/>
        </a:prstGeom>
        <a:solidFill>
          <a:schemeClr val="accent6">
            <a:lumMod val="75000"/>
            <a:alpha val="75000"/>
          </a:schemeClr>
        </a:solidFill>
        <a:ln w="25400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3354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Далекие внеземные пространства</a:t>
          </a:r>
          <a:endParaRPr lang="ru-RU" sz="1600" b="1" kern="1200" dirty="0"/>
        </a:p>
      </dsp:txBody>
      <dsp:txXfrm>
        <a:off x="384538" y="3301918"/>
        <a:ext cx="5656275" cy="508162"/>
      </dsp:txXfrm>
    </dsp:sp>
    <dsp:sp modelId="{E0FC6DA3-716E-4FC3-A6B8-C958DE35E802}">
      <dsp:nvSpPr>
        <dsp:cNvPr id="0" name=""/>
        <dsp:cNvSpPr/>
      </dsp:nvSpPr>
      <dsp:spPr>
        <a:xfrm>
          <a:off x="66936" y="3238398"/>
          <a:ext cx="635203" cy="635203"/>
        </a:xfrm>
        <a:prstGeom prst="ellipse">
          <a:avLst/>
        </a:prstGeom>
        <a:solidFill>
          <a:srgbClr val="FFC00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63500" dist="50800" dir="13500000">
            <a:prstClr val="black">
              <a:alpha val="50000"/>
            </a:prstClr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latinLnBrk="0">
              <a:defRPr lang="ru-RU" sz="1200"/>
            </a:lvl1pPr>
            <a:extLst/>
          </a:lstStyle>
          <a:p>
            <a:endParaRPr lang="ru-RU" dirty="0"/>
          </a:p>
        </p:txBody>
      </p:sp>
      <p:sp>
        <p:nvSpPr>
          <p:cNvPr id="3" name="Rectangle 3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latinLnBrk="0">
              <a:defRPr lang="ru-RU" sz="1200"/>
            </a:lvl1pPr>
            <a:extLst/>
          </a:lstStyle>
          <a:p>
            <a:fld id="{68F88C59-319B-4332-9A1D-2A62CFCB00D8}" type="datetimeFigureOut">
              <a:rPr lang="ru-RU" smtClean="0"/>
              <a:pPr/>
              <a:t>14.03.2021</a:t>
            </a:fld>
            <a:endParaRPr lang="ru-RU" dirty="0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latinLnBrk="0">
              <a:defRPr lang="ru-RU" sz="1200"/>
            </a:lvl1pPr>
            <a:extLst/>
          </a:lstStyle>
          <a:p>
            <a:endParaRPr lang="ru-RU" dirty="0"/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latinLnBrk="0">
              <a:defRPr lang="ru-RU" sz="1200"/>
            </a:lvl1pPr>
            <a:extLst/>
          </a:lstStyle>
          <a:p>
            <a:fld id="{B16A41B8-7DC3-4DB6-84E4-E105629EAA3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31280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latinLnBrk="0">
              <a:defRPr lang="ru-RU" sz="1200"/>
            </a:lvl1pPr>
            <a:extLst/>
          </a:lstStyle>
          <a:p>
            <a:endParaRPr lang="ru-RU"/>
          </a:p>
        </p:txBody>
      </p:sp>
      <p:sp>
        <p:nvSpPr>
          <p:cNvPr id="3" name="Rectangle 3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latinLnBrk="0">
              <a:defRPr lang="ru-RU" sz="1200"/>
            </a:lvl1pPr>
            <a:extLst/>
          </a:lstStyle>
          <a:p>
            <a:fld id="{968B300D-05F0-4B43-940D-46DED5A791AD}" type="datetimeFigureOut">
              <a:pPr/>
              <a:t>14.03.2021</a:t>
            </a:fld>
            <a:endParaRPr lang="ru-RU"/>
          </a:p>
        </p:txBody>
      </p:sp>
      <p:sp>
        <p:nvSpPr>
          <p:cNvPr id="4" name="Rectangle 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>
            <a:extLst/>
          </a:lstStyle>
          <a:p>
            <a:endParaRPr lang="ru-RU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Rectangle 6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latinLnBrk="0">
              <a:defRPr lang="ru-RU" sz="1200"/>
            </a:lvl1pPr>
            <a:extLst/>
          </a:lstStyle>
          <a:p>
            <a:endParaRPr lang="ru-RU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latinLnBrk="0">
              <a:defRPr lang="ru-RU" sz="1200"/>
            </a:lvl1pPr>
            <a:extLst/>
          </a:lstStyle>
          <a:p>
            <a:fld id="{9B26CD33-4337-4529-948A-94F6960B2374}" type="slidenum"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9363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ru-RU" smtClean="0"/>
              <a:pPr/>
              <a:t>1</a:t>
            </a:fld>
            <a:endParaRPr lang="ru-RU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ru-RU" smtClean="0"/>
              <a:pPr/>
              <a:t>14</a:t>
            </a:fld>
            <a:endParaRPr lang="ru-RU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ru-RU" smtClean="0"/>
              <a:pPr/>
              <a:t>15</a:t>
            </a:fld>
            <a:endParaRPr lang="ru-RU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ru-RU" smtClean="0"/>
              <a:pPr/>
              <a:t>16</a:t>
            </a:fld>
            <a:endParaRPr lang="ru-RU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ru-RU" smtClean="0"/>
              <a:pPr/>
              <a:t>17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ru-RU" smtClean="0"/>
              <a:pPr/>
              <a:t>6</a:t>
            </a:fld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ru-RU" smtClean="0"/>
              <a:pPr/>
              <a:t>7</a:t>
            </a:fld>
            <a:endParaRPr lang="ru-R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ru-RU" smtClean="0"/>
              <a:pPr/>
              <a:t>8</a:t>
            </a:fld>
            <a:endParaRPr lang="ru-RU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ru-RU" smtClean="0"/>
              <a:pPr/>
              <a:t>9</a:t>
            </a:fld>
            <a:endParaRPr lang="ru-RU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ru-RU" smtClean="0"/>
              <a:pPr/>
              <a:t>10</a:t>
            </a:fld>
            <a:endParaRPr lang="ru-RU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ru-RU" smtClean="0"/>
              <a:pPr/>
              <a:t>11</a:t>
            </a:fld>
            <a:endParaRPr lang="ru-RU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ru-RU" smtClean="0"/>
              <a:pPr/>
              <a:t>12</a:t>
            </a:fld>
            <a:endParaRPr lang="ru-RU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ru-RU" smtClean="0"/>
              <a:pPr/>
              <a:t>13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ложка альбо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7"/>
          <p:cNvSpPr>
            <a:spLocks noGrp="1"/>
          </p:cNvSpPr>
          <p:nvPr>
            <p:ph type="title" hasCustomPrompt="1"/>
          </p:nvPr>
        </p:nvSpPr>
        <p:spPr>
          <a:xfrm>
            <a:off x="228601" y="3962400"/>
            <a:ext cx="8298485" cy="1066800"/>
          </a:xfrm>
        </p:spPr>
        <p:txBody>
          <a:bodyPr bIns="0"/>
          <a:lstStyle>
            <a:lvl1pPr algn="r" eaLnBrk="1" latinLnBrk="0" hangingPunct="1">
              <a:defRPr kumimoji="0" lang="ru-RU"/>
            </a:lvl1pPr>
            <a:extLst/>
          </a:lstStyle>
          <a:p>
            <a:r>
              <a:rPr kumimoji="0" lang="ru-RU"/>
              <a:t>Заголовок фотоальбома</a:t>
            </a:r>
          </a:p>
        </p:txBody>
      </p:sp>
      <p:sp>
        <p:nvSpPr>
          <p:cNvPr id="30" name="Rectangle 7"/>
          <p:cNvSpPr>
            <a:spLocks/>
          </p:cNvSpPr>
          <p:nvPr/>
        </p:nvSpPr>
        <p:spPr>
          <a:xfrm>
            <a:off x="453736" y="5181600"/>
            <a:ext cx="8229600" cy="11430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extLst/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ru-RU"/>
            </a:pPr>
            <a:endParaRPr kumimoji="0" lang="ru-RU" sz="3200" b="0" i="1" u="none" strike="noStrike" kern="0" cap="none" spc="0" normalizeH="0" baseline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Rectangle 7"/>
          <p:cNvSpPr>
            <a:spLocks noGrp="1"/>
          </p:cNvSpPr>
          <p:nvPr>
            <p:ph type="body" sz="quarter" idx="10" hasCustomPrompt="1"/>
          </p:nvPr>
        </p:nvSpPr>
        <p:spPr>
          <a:xfrm>
            <a:off x="2133600" y="5133975"/>
            <a:ext cx="6386946" cy="1219200"/>
          </a:xfrm>
        </p:spPr>
        <p:txBody>
          <a:bodyPr vert="horz" tIns="0" anchor="t" anchorCtr="0">
            <a:noAutofit/>
          </a:bodyPr>
          <a:lstStyle>
            <a:lvl1pPr marL="0" marR="0" indent="0" algn="r" rtl="0" eaLnBrk="1" latinLnBrk="0" hangingPunct="1">
              <a:spcBef>
                <a:spcPct val="20000"/>
              </a:spcBef>
              <a:buFontTx/>
              <a:buNone/>
              <a:defRPr kumimoji="0" lang="ru-RU"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ru-RU"/>
              <a:t>Щелкните, чтобы добавить дату и прочие сведения</a:t>
            </a:r>
          </a:p>
        </p:txBody>
      </p:sp>
      <p:sp>
        <p:nvSpPr>
          <p:cNvPr id="27" name="Rectangle 6"/>
          <p:cNvSpPr>
            <a:spLocks noGrp="1"/>
          </p:cNvSpPr>
          <p:nvPr>
            <p:ph type="pic" sz="quarter" idx="11"/>
          </p:nvPr>
        </p:nvSpPr>
        <p:spPr>
          <a:xfrm>
            <a:off x="6096000" y="1600200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/>
          <a:lstStyle>
            <a:extLst/>
          </a:lstStyle>
          <a:p>
            <a:pPr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6" name="Rectangle 5"/>
          <p:cNvSpPr/>
          <p:nvPr userDrawn="1"/>
        </p:nvSpPr>
        <p:spPr>
          <a:xfrm>
            <a:off x="176844" y="186904"/>
            <a:ext cx="8763000" cy="6213896"/>
          </a:xfrm>
          <a:prstGeom prst="rect">
            <a:avLst/>
          </a:prstGeom>
          <a:noFill/>
          <a:ln w="9525" cap="rnd" cmpd="sng" algn="ctr">
            <a:solidFill>
              <a:schemeClr val="bg1">
                <a:tint val="85000"/>
              </a:schemeClr>
            </a:solidFill>
            <a:prstDash val="dash"/>
          </a:ln>
          <a:effectLst>
            <a:outerShdw blurRad="25400" dist="12700" dir="5400000" algn="tl" rotWithShape="0">
              <a:schemeClr val="bg1">
                <a:alpha val="60000"/>
              </a:scheme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11" name="Rectangle 10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ru-RU" sz="1200">
                <a:solidFill>
                  <a:schemeClr val="tx2"/>
                </a:solidFill>
              </a:rPr>
              <a:pPr/>
              <a:t>14.03.2021</a:t>
            </a:fld>
            <a:endParaRPr kumimoji="0" lang="ru-RU"/>
          </a:p>
        </p:txBody>
      </p:sp>
      <p:sp>
        <p:nvSpPr>
          <p:cNvPr id="12" name="Rectangle 1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ru-RU" sz="1200">
                <a:solidFill>
                  <a:schemeClr val="tx2"/>
                </a:solidFill>
              </a:rPr>
              <a:pPr algn="r"/>
              <a:t>‹#›</a:t>
            </a:fld>
            <a:endParaRPr kumimoji="0" lang="ru-RU"/>
          </a:p>
        </p:txBody>
      </p:sp>
      <p:sp>
        <p:nvSpPr>
          <p:cNvPr id="13" name="Rectangle 12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сверху, альбомна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>
            <a:spLocks noGrp="1" noChangeAspect="1"/>
          </p:cNvSpPr>
          <p:nvPr>
            <p:ph type="pic" sz="quarter" idx="11"/>
          </p:nvPr>
        </p:nvSpPr>
        <p:spPr>
          <a:xfrm>
            <a:off x="4663440" y="3403823"/>
            <a:ext cx="4023360" cy="3017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5" name="Rectangle 7"/>
          <p:cNvSpPr>
            <a:spLocks noGrp="1" noChangeAspect="1"/>
          </p:cNvSpPr>
          <p:nvPr>
            <p:ph type="pic" sz="quarter" idx="12"/>
          </p:nvPr>
        </p:nvSpPr>
        <p:spPr>
          <a:xfrm>
            <a:off x="457200" y="3403823"/>
            <a:ext cx="4023360" cy="3017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6" name="Rectangle 7"/>
          <p:cNvSpPr>
            <a:spLocks noGrp="1" noChangeAspect="1"/>
          </p:cNvSpPr>
          <p:nvPr>
            <p:ph type="pic" sz="quarter" idx="13"/>
          </p:nvPr>
        </p:nvSpPr>
        <p:spPr>
          <a:xfrm>
            <a:off x="4663440" y="228600"/>
            <a:ext cx="4023360" cy="3017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7" name="Rectangle 11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228600"/>
            <a:ext cx="4023360" cy="3017520"/>
          </a:xfrm>
        </p:spPr>
        <p:txBody>
          <a:bodyPr anchor="b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ru-RU"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6" name="Rectangle 5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ru-RU" sz="1200">
                <a:solidFill>
                  <a:schemeClr val="tx2"/>
                </a:solidFill>
              </a:rPr>
              <a:pPr/>
              <a:t>14.03.2021</a:t>
            </a:fld>
            <a:endParaRPr kumimoji="0" lang="ru-RU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ru-RU" sz="1200">
                <a:solidFill>
                  <a:schemeClr val="tx2"/>
                </a:solidFill>
              </a:rPr>
              <a:pPr algn="r"/>
              <a:t>‹#›</a:t>
            </a:fld>
            <a:endParaRPr kumimoji="0" lang="ru-RU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сверху, смешанна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spect="1"/>
          </p:cNvSpPr>
          <p:nvPr>
            <p:ph type="pic" sz="quarter" idx="11"/>
          </p:nvPr>
        </p:nvSpPr>
        <p:spPr>
          <a:xfrm>
            <a:off x="5067300" y="3436620"/>
            <a:ext cx="3649900" cy="2889504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9" name="Rectangle 7"/>
          <p:cNvSpPr>
            <a:spLocks noGrp="1" noChangeAspect="1"/>
          </p:cNvSpPr>
          <p:nvPr>
            <p:ph type="pic" sz="quarter" idx="12"/>
          </p:nvPr>
        </p:nvSpPr>
        <p:spPr>
          <a:xfrm>
            <a:off x="426720" y="384048"/>
            <a:ext cx="4457700" cy="59436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0" name="Rectangle 7"/>
          <p:cNvSpPr>
            <a:spLocks noGrp="1" noChangeAspect="1"/>
          </p:cNvSpPr>
          <p:nvPr>
            <p:ph type="pic" sz="quarter" idx="13"/>
          </p:nvPr>
        </p:nvSpPr>
        <p:spPr>
          <a:xfrm>
            <a:off x="5067300" y="389332"/>
            <a:ext cx="3657600" cy="2887269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5" name="Rectangle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ru-RU" sz="1200">
                <a:solidFill>
                  <a:schemeClr val="tx2"/>
                </a:solidFill>
              </a:rPr>
              <a:pPr/>
              <a:t>14.03.2021</a:t>
            </a:fld>
            <a:endParaRPr kumimoji="0" lang="ru-RU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ru-RU" sz="1200">
                <a:solidFill>
                  <a:schemeClr val="tx2"/>
                </a:solidFill>
              </a:rPr>
              <a:pPr algn="r"/>
              <a:t>‹#›</a:t>
            </a:fld>
            <a:endParaRPr kumimoji="0" lang="ru-RU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 сверху, книжная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7"/>
          <p:cNvSpPr>
            <a:spLocks noGrp="1"/>
          </p:cNvSpPr>
          <p:nvPr>
            <p:ph type="pic" sz="quarter" idx="14"/>
          </p:nvPr>
        </p:nvSpPr>
        <p:spPr>
          <a:xfrm>
            <a:off x="2229297" y="228600"/>
            <a:ext cx="228521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3" name="Rectangle 7"/>
          <p:cNvSpPr>
            <a:spLocks noGrp="1"/>
          </p:cNvSpPr>
          <p:nvPr>
            <p:ph type="pic" sz="quarter" idx="26"/>
          </p:nvPr>
        </p:nvSpPr>
        <p:spPr>
          <a:xfrm>
            <a:off x="2229297" y="3365392"/>
            <a:ext cx="228521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0" name="Rectangle 7"/>
          <p:cNvSpPr>
            <a:spLocks noGrp="1" noChangeAspect="1"/>
          </p:cNvSpPr>
          <p:nvPr>
            <p:ph type="pic" sz="quarter" idx="25"/>
          </p:nvPr>
        </p:nvSpPr>
        <p:spPr>
          <a:xfrm>
            <a:off x="4672217" y="228600"/>
            <a:ext cx="2286000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7" name="Rectangle 7"/>
          <p:cNvSpPr>
            <a:spLocks noGrp="1"/>
          </p:cNvSpPr>
          <p:nvPr>
            <p:ph type="pic" sz="quarter" idx="27"/>
          </p:nvPr>
        </p:nvSpPr>
        <p:spPr>
          <a:xfrm>
            <a:off x="4667697" y="3365392"/>
            <a:ext cx="228521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6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400497" y="1295400"/>
            <a:ext cx="1676400" cy="1905000"/>
          </a:xfrm>
        </p:spPr>
        <p:txBody>
          <a:bodyPr anchor="b" anchorCtr="0">
            <a:noAutofit/>
          </a:bodyPr>
          <a:lstStyle>
            <a:lvl1pPr marL="0" marR="0" indent="0" algn="r" rtl="0" eaLnBrk="1" latinLnBrk="0" hangingPunct="1">
              <a:spcBef>
                <a:spcPct val="20000"/>
              </a:spcBef>
              <a:buFontTx/>
              <a:buNone/>
              <a:defRPr kumimoji="0" lang="ru-RU"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14" name="Rectangle 7"/>
          <p:cNvSpPr>
            <a:spLocks noGrp="1"/>
          </p:cNvSpPr>
          <p:nvPr>
            <p:ph type="body" sz="quarter" idx="29" hasCustomPrompt="1"/>
          </p:nvPr>
        </p:nvSpPr>
        <p:spPr>
          <a:xfrm>
            <a:off x="7086600" y="1295400"/>
            <a:ext cx="1676400" cy="1905000"/>
          </a:xfrm>
        </p:spPr>
        <p:txBody>
          <a:bodyPr anchor="b" anchorCtr="0"/>
          <a:lstStyle>
            <a:lvl1pPr marL="0" marR="0" indent="0" algn="l" eaLnBrk="1" latinLnBrk="0" hangingPunct="1">
              <a:buFontTx/>
              <a:buNone/>
              <a:defRPr kumimoji="0" lang="ru-RU" sz="160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4" name="Rectangle 7"/>
          <p:cNvSpPr>
            <a:spLocks noGrp="1"/>
          </p:cNvSpPr>
          <p:nvPr>
            <p:ph type="body" sz="quarter" idx="28" hasCustomPrompt="1"/>
          </p:nvPr>
        </p:nvSpPr>
        <p:spPr>
          <a:xfrm>
            <a:off x="400497" y="3352800"/>
            <a:ext cx="1676400" cy="1905000"/>
          </a:xfrm>
        </p:spPr>
        <p:txBody>
          <a:bodyPr anchor="t" anchorCtr="0"/>
          <a:lstStyle>
            <a:lvl1pPr marL="0" marR="0" indent="0" algn="r" eaLnBrk="1" latinLnBrk="0" hangingPunct="1">
              <a:buFontTx/>
              <a:buNone/>
              <a:defRPr kumimoji="0" lang="ru-RU" sz="160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13" name="Rectangle 7"/>
          <p:cNvSpPr>
            <a:spLocks noGrp="1"/>
          </p:cNvSpPr>
          <p:nvPr>
            <p:ph type="body" sz="quarter" idx="30" hasCustomPrompt="1"/>
          </p:nvPr>
        </p:nvSpPr>
        <p:spPr>
          <a:xfrm>
            <a:off x="7086600" y="3352800"/>
            <a:ext cx="1676400" cy="1905000"/>
          </a:xfrm>
        </p:spPr>
        <p:txBody>
          <a:bodyPr anchor="t" anchorCtr="0"/>
          <a:lstStyle>
            <a:lvl1pPr marL="0" marR="0" indent="0" algn="l" eaLnBrk="1" latinLnBrk="0" hangingPunct="1">
              <a:buFontTx/>
              <a:buNone/>
              <a:defRPr kumimoji="0" lang="ru-RU" sz="160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11" name="Rectangle 10"/>
          <p:cNvSpPr>
            <a:spLocks noGrp="1"/>
          </p:cNvSpPr>
          <p:nvPr>
            <p:ph type="dt" sz="half" idx="31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ru-RU" sz="1200">
                <a:solidFill>
                  <a:schemeClr val="tx2"/>
                </a:solidFill>
              </a:rPr>
              <a:pPr/>
              <a:t>14.03.2021</a:t>
            </a:fld>
            <a:endParaRPr kumimoji="0" lang="ru-RU"/>
          </a:p>
        </p:txBody>
      </p:sp>
      <p:sp>
        <p:nvSpPr>
          <p:cNvPr id="12" name="Rectangle 11"/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ru-RU" sz="1200">
                <a:solidFill>
                  <a:schemeClr val="tx2"/>
                </a:solidFill>
              </a:rPr>
              <a:pPr algn="r"/>
              <a:t>‹#›</a:t>
            </a:fld>
            <a:endParaRPr kumimoji="0" lang="ru-RU"/>
          </a:p>
        </p:txBody>
      </p:sp>
      <p:sp>
        <p:nvSpPr>
          <p:cNvPr id="15" name="Rectangle 14"/>
          <p:cNvSpPr>
            <a:spLocks noGrp="1"/>
          </p:cNvSpPr>
          <p:nvPr>
            <p:ph type="ftr" sz="quarter" idx="33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 сверху, альбомна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7"/>
          <p:cNvSpPr>
            <a:spLocks noGrp="1"/>
          </p:cNvSpPr>
          <p:nvPr>
            <p:ph type="pic" sz="quarter" idx="14"/>
          </p:nvPr>
        </p:nvSpPr>
        <p:spPr>
          <a:xfrm>
            <a:off x="926821" y="533400"/>
            <a:ext cx="3653297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8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926821" y="6172200"/>
            <a:ext cx="3657600" cy="304800"/>
          </a:xfrm>
        </p:spPr>
        <p:txBody>
          <a:bodyPr lIns="9144" anchor="t" anchorCtr="0"/>
          <a:lstStyle>
            <a:lvl1pPr marL="0" marR="0" indent="0" algn="l" eaLnBrk="1" latinLnBrk="0" hangingPunct="1">
              <a:buFontTx/>
              <a:buNone/>
              <a:defRPr kumimoji="0" lang="ru-RU" sz="160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9" name="Rectangle 7"/>
          <p:cNvSpPr>
            <a:spLocks noGrp="1"/>
          </p:cNvSpPr>
          <p:nvPr>
            <p:ph type="pic" sz="quarter" idx="17"/>
          </p:nvPr>
        </p:nvSpPr>
        <p:spPr>
          <a:xfrm>
            <a:off x="4660621" y="533400"/>
            <a:ext cx="36576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6" name="Rectangle 7"/>
          <p:cNvSpPr>
            <a:spLocks noGrp="1"/>
          </p:cNvSpPr>
          <p:nvPr>
            <p:ph type="pic" sz="quarter" idx="18"/>
          </p:nvPr>
        </p:nvSpPr>
        <p:spPr>
          <a:xfrm>
            <a:off x="926821" y="3352800"/>
            <a:ext cx="36576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4" name="Rectangle 7"/>
          <p:cNvSpPr>
            <a:spLocks noGrp="1"/>
          </p:cNvSpPr>
          <p:nvPr>
            <p:ph type="pic" sz="quarter" idx="19"/>
          </p:nvPr>
        </p:nvSpPr>
        <p:spPr>
          <a:xfrm>
            <a:off x="4660621" y="3352800"/>
            <a:ext cx="36576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4" name="Rectangle 7"/>
          <p:cNvSpPr>
            <a:spLocks noGrp="1"/>
          </p:cNvSpPr>
          <p:nvPr>
            <p:ph type="body" sz="quarter" idx="22" hasCustomPrompt="1"/>
          </p:nvPr>
        </p:nvSpPr>
        <p:spPr>
          <a:xfrm>
            <a:off x="926821" y="152400"/>
            <a:ext cx="3657600" cy="304800"/>
          </a:xfrm>
        </p:spPr>
        <p:txBody>
          <a:bodyPr lIns="9144" anchor="t" anchorCtr="0"/>
          <a:lstStyle>
            <a:lvl1pPr marL="0" marR="0" indent="0" algn="l" eaLnBrk="1" latinLnBrk="0" hangingPunct="1">
              <a:buFontTx/>
              <a:buNone/>
              <a:defRPr kumimoji="0" lang="ru-RU" sz="160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18" name="Rectangle 7"/>
          <p:cNvSpPr>
            <a:spLocks noGrp="1"/>
          </p:cNvSpPr>
          <p:nvPr>
            <p:ph type="body" sz="quarter" idx="23" hasCustomPrompt="1"/>
          </p:nvPr>
        </p:nvSpPr>
        <p:spPr>
          <a:xfrm>
            <a:off x="4660621" y="6172200"/>
            <a:ext cx="3657600" cy="304800"/>
          </a:xfrm>
        </p:spPr>
        <p:txBody>
          <a:bodyPr lIns="9144" anchor="t" anchorCtr="0"/>
          <a:lstStyle>
            <a:lvl1pPr marL="0" marR="0" indent="0" algn="l" eaLnBrk="1" latinLnBrk="0" hangingPunct="1">
              <a:buFontTx/>
              <a:buNone/>
              <a:defRPr kumimoji="0" lang="ru-RU" sz="160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16" name="Rectangle 7"/>
          <p:cNvSpPr>
            <a:spLocks noGrp="1"/>
          </p:cNvSpPr>
          <p:nvPr>
            <p:ph type="body" sz="quarter" idx="24" hasCustomPrompt="1"/>
          </p:nvPr>
        </p:nvSpPr>
        <p:spPr>
          <a:xfrm>
            <a:off x="4660621" y="152400"/>
            <a:ext cx="3657600" cy="304800"/>
          </a:xfrm>
        </p:spPr>
        <p:txBody>
          <a:bodyPr lIns="9144" anchor="t" anchorCtr="0"/>
          <a:lstStyle>
            <a:lvl1pPr marL="0" marR="0" indent="0" algn="l" eaLnBrk="1" latinLnBrk="0" hangingPunct="1">
              <a:buFontTx/>
              <a:buNone/>
              <a:defRPr kumimoji="0" lang="ru-RU" sz="160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10" name="Rectangle 9"/>
          <p:cNvSpPr>
            <a:spLocks noGrp="1"/>
          </p:cNvSpPr>
          <p:nvPr>
            <p:ph type="dt" sz="half" idx="25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ru-RU" sz="1200">
                <a:solidFill>
                  <a:schemeClr val="tx2"/>
                </a:solidFill>
              </a:rPr>
              <a:pPr/>
              <a:t>14.03.2021</a:t>
            </a:fld>
            <a:endParaRPr kumimoji="0" lang="ru-RU"/>
          </a:p>
        </p:txBody>
      </p:sp>
      <p:sp>
        <p:nvSpPr>
          <p:cNvPr id="11" name="Rectangle 10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ru-RU" sz="1200">
                <a:solidFill>
                  <a:schemeClr val="tx2"/>
                </a:solidFill>
              </a:rPr>
              <a:pPr algn="r"/>
              <a:t>‹#›</a:t>
            </a:fld>
            <a:endParaRPr kumimoji="0" lang="ru-RU"/>
          </a:p>
        </p:txBody>
      </p:sp>
      <p:sp>
        <p:nvSpPr>
          <p:cNvPr id="12" name="Rectangle 11"/>
          <p:cNvSpPr>
            <a:spLocks noGrp="1"/>
          </p:cNvSpPr>
          <p:nvPr>
            <p:ph type="ftr" sz="quarter" idx="27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 сверху, книжная с большой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7"/>
          <p:cNvSpPr>
            <a:spLocks noGrp="1"/>
          </p:cNvSpPr>
          <p:nvPr>
            <p:ph type="pic" sz="quarter" idx="14"/>
          </p:nvPr>
        </p:nvSpPr>
        <p:spPr>
          <a:xfrm>
            <a:off x="152400" y="1524000"/>
            <a:ext cx="2106985" cy="280931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30" name="Rectangle 7"/>
          <p:cNvSpPr>
            <a:spLocks noGrp="1"/>
          </p:cNvSpPr>
          <p:nvPr>
            <p:ph type="pic" sz="quarter" idx="31"/>
          </p:nvPr>
        </p:nvSpPr>
        <p:spPr>
          <a:xfrm>
            <a:off x="4546600" y="1524000"/>
            <a:ext cx="2106985" cy="280931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7" name="Rectangle 7"/>
          <p:cNvSpPr>
            <a:spLocks noGrp="1"/>
          </p:cNvSpPr>
          <p:nvPr>
            <p:ph type="pic" sz="quarter" idx="30"/>
          </p:nvPr>
        </p:nvSpPr>
        <p:spPr>
          <a:xfrm>
            <a:off x="2349060" y="1524000"/>
            <a:ext cx="2106985" cy="280931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9" name="Rectangle 7"/>
          <p:cNvSpPr>
            <a:spLocks noGrp="1"/>
          </p:cNvSpPr>
          <p:nvPr>
            <p:ph type="pic" sz="quarter" idx="32"/>
          </p:nvPr>
        </p:nvSpPr>
        <p:spPr>
          <a:xfrm>
            <a:off x="6740166" y="1524000"/>
            <a:ext cx="2106985" cy="280931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4" name="Rectangle 7"/>
          <p:cNvSpPr>
            <a:spLocks noGrp="1"/>
          </p:cNvSpPr>
          <p:nvPr>
            <p:ph type="body" sz="quarter" idx="29" hasCustomPrompt="1"/>
          </p:nvPr>
        </p:nvSpPr>
        <p:spPr>
          <a:xfrm>
            <a:off x="152400" y="4495800"/>
            <a:ext cx="8763000" cy="1905000"/>
          </a:xfrm>
        </p:spPr>
        <p:txBody>
          <a:bodyPr anchor="t" anchorCtr="0"/>
          <a:lstStyle>
            <a:lvl1pPr marL="0" marR="0" indent="0" algn="l" eaLnBrk="1" latinLnBrk="0" hangingPunct="1">
              <a:buFontTx/>
              <a:buNone/>
              <a:defRPr kumimoji="0" lang="ru-RU" sz="240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8" name="Rectangle 7"/>
          <p:cNvSpPr>
            <a:spLocks noGrp="1"/>
          </p:cNvSpPr>
          <p:nvPr>
            <p:ph type="dt" sz="half" idx="33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ru-RU" sz="1200">
                <a:solidFill>
                  <a:schemeClr val="tx2"/>
                </a:solidFill>
              </a:rPr>
              <a:pPr/>
              <a:t>14.03.2021</a:t>
            </a:fld>
            <a:endParaRPr kumimoji="0" lang="ru-RU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34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ru-RU" sz="1200">
                <a:solidFill>
                  <a:schemeClr val="tx2"/>
                </a:solidFill>
              </a:rPr>
              <a:pPr algn="r"/>
              <a:t>‹#›</a:t>
            </a:fld>
            <a:endParaRPr kumimoji="0" lang="ru-RU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35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 сверху: 1 книжная и 3 альбомны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7"/>
          <p:cNvSpPr>
            <a:spLocks noGrp="1"/>
          </p:cNvSpPr>
          <p:nvPr>
            <p:ph type="pic" sz="quarter" idx="14"/>
          </p:nvPr>
        </p:nvSpPr>
        <p:spPr>
          <a:xfrm>
            <a:off x="685800" y="257665"/>
            <a:ext cx="4617720" cy="6172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4" name="Rectangle 7"/>
          <p:cNvSpPr>
            <a:spLocks noGrp="1" noChangeAspect="1"/>
          </p:cNvSpPr>
          <p:nvPr>
            <p:ph type="pic" sz="quarter" idx="18"/>
          </p:nvPr>
        </p:nvSpPr>
        <p:spPr>
          <a:xfrm>
            <a:off x="5788848" y="257665"/>
            <a:ext cx="2438402" cy="1828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6" name="Rectangle 7"/>
          <p:cNvSpPr>
            <a:spLocks noGrp="1" noChangeAspect="1"/>
          </p:cNvSpPr>
          <p:nvPr>
            <p:ph type="pic" sz="quarter" idx="22"/>
          </p:nvPr>
        </p:nvSpPr>
        <p:spPr>
          <a:xfrm>
            <a:off x="5788848" y="2432657"/>
            <a:ext cx="2438402" cy="1828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4" name="Rectangle 7"/>
          <p:cNvSpPr>
            <a:spLocks noGrp="1" noChangeAspect="1"/>
          </p:cNvSpPr>
          <p:nvPr>
            <p:ph type="pic" sz="quarter" idx="23"/>
          </p:nvPr>
        </p:nvSpPr>
        <p:spPr>
          <a:xfrm>
            <a:off x="5788848" y="4607649"/>
            <a:ext cx="2438402" cy="1828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7" name="Rectangle 6"/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ru-RU" sz="1200">
                <a:solidFill>
                  <a:schemeClr val="tx2"/>
                </a:solidFill>
              </a:rPr>
              <a:pPr/>
              <a:t>14.03.2021</a:t>
            </a:fld>
            <a:endParaRPr kumimoji="0" lang="ru-RU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ru-RU" sz="1200">
                <a:solidFill>
                  <a:schemeClr val="tx2"/>
                </a:solidFill>
              </a:rPr>
              <a:pPr algn="r"/>
              <a:t>‹#›</a:t>
            </a:fld>
            <a:endParaRPr kumimoji="0" lang="ru-RU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26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5 сверху: 3 альбомных и 2 книжны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/>
          <p:cNvSpPr>
            <a:spLocks noGrp="1"/>
          </p:cNvSpPr>
          <p:nvPr>
            <p:ph type="pic" sz="quarter" idx="14"/>
          </p:nvPr>
        </p:nvSpPr>
        <p:spPr>
          <a:xfrm>
            <a:off x="609600" y="3429000"/>
            <a:ext cx="207015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7" name="Rectangle 7"/>
          <p:cNvSpPr>
            <a:spLocks noGrp="1"/>
          </p:cNvSpPr>
          <p:nvPr>
            <p:ph type="pic" sz="quarter" idx="17"/>
          </p:nvPr>
        </p:nvSpPr>
        <p:spPr>
          <a:xfrm>
            <a:off x="3033848" y="228600"/>
            <a:ext cx="5562600" cy="417195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31" name="Rectangle 7"/>
          <p:cNvSpPr>
            <a:spLocks noGrp="1"/>
          </p:cNvSpPr>
          <p:nvPr>
            <p:ph type="pic" sz="quarter" idx="26"/>
          </p:nvPr>
        </p:nvSpPr>
        <p:spPr>
          <a:xfrm>
            <a:off x="609600" y="228600"/>
            <a:ext cx="207015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6" name="Rectangle 7"/>
          <p:cNvSpPr>
            <a:spLocks noGrp="1" noChangeAspect="1"/>
          </p:cNvSpPr>
          <p:nvPr>
            <p:ph type="pic" sz="quarter" idx="27"/>
          </p:nvPr>
        </p:nvSpPr>
        <p:spPr>
          <a:xfrm>
            <a:off x="5943600" y="4495800"/>
            <a:ext cx="2666999" cy="1874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3" name="Rectangle 7"/>
          <p:cNvSpPr>
            <a:spLocks noGrp="1" noChangeAspect="1"/>
          </p:cNvSpPr>
          <p:nvPr>
            <p:ph type="pic" sz="quarter" idx="28"/>
          </p:nvPr>
        </p:nvSpPr>
        <p:spPr>
          <a:xfrm>
            <a:off x="3033848" y="4495800"/>
            <a:ext cx="2757352" cy="1874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7" name="Rectangle 6"/>
          <p:cNvSpPr>
            <a:spLocks noGrp="1"/>
          </p:cNvSpPr>
          <p:nvPr>
            <p:ph type="dt" sz="half" idx="29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ru-RU" sz="1200">
                <a:solidFill>
                  <a:schemeClr val="tx2"/>
                </a:solidFill>
              </a:rPr>
              <a:pPr/>
              <a:t>14.03.2021</a:t>
            </a:fld>
            <a:endParaRPr kumimoji="0" lang="ru-RU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30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ru-RU" sz="1200">
                <a:solidFill>
                  <a:schemeClr val="tx2"/>
                </a:solidFill>
              </a:rPr>
              <a:pPr algn="r"/>
              <a:t>‹#›</a:t>
            </a:fld>
            <a:endParaRPr kumimoji="0" lang="ru-RU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31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5 сверху: 3 книжных и 2 альбомны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7"/>
          <p:cNvSpPr>
            <a:spLocks noGrp="1"/>
          </p:cNvSpPr>
          <p:nvPr>
            <p:ph type="pic" sz="quarter" idx="26"/>
          </p:nvPr>
        </p:nvSpPr>
        <p:spPr>
          <a:xfrm>
            <a:off x="512134" y="3124200"/>
            <a:ext cx="2606040" cy="32766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3" name="Rectangle 7"/>
          <p:cNvSpPr>
            <a:spLocks noGrp="1"/>
          </p:cNvSpPr>
          <p:nvPr>
            <p:ph type="pic" sz="quarter" idx="29"/>
          </p:nvPr>
        </p:nvSpPr>
        <p:spPr>
          <a:xfrm>
            <a:off x="512134" y="228600"/>
            <a:ext cx="39624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30" name="Rectangle 7"/>
          <p:cNvSpPr>
            <a:spLocks noGrp="1"/>
          </p:cNvSpPr>
          <p:nvPr>
            <p:ph type="pic" sz="quarter" idx="30"/>
          </p:nvPr>
        </p:nvSpPr>
        <p:spPr>
          <a:xfrm>
            <a:off x="4718374" y="228600"/>
            <a:ext cx="39624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2" name="Rectangle 7"/>
          <p:cNvSpPr>
            <a:spLocks noGrp="1"/>
          </p:cNvSpPr>
          <p:nvPr>
            <p:ph type="pic" sz="quarter" idx="27"/>
          </p:nvPr>
        </p:nvSpPr>
        <p:spPr>
          <a:xfrm>
            <a:off x="3293434" y="3124200"/>
            <a:ext cx="2606040" cy="32766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31" name="Rectangle 7"/>
          <p:cNvSpPr>
            <a:spLocks noGrp="1"/>
          </p:cNvSpPr>
          <p:nvPr>
            <p:ph type="pic" sz="quarter" idx="28"/>
          </p:nvPr>
        </p:nvSpPr>
        <p:spPr>
          <a:xfrm>
            <a:off x="6074734" y="3124200"/>
            <a:ext cx="2606040" cy="32766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7" name="Rectangle 6"/>
          <p:cNvSpPr>
            <a:spLocks noGrp="1"/>
          </p:cNvSpPr>
          <p:nvPr>
            <p:ph type="dt" sz="half" idx="31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ru-RU" sz="1200">
                <a:solidFill>
                  <a:schemeClr val="tx2"/>
                </a:solidFill>
              </a:rPr>
              <a:pPr/>
              <a:t>14.03.2021</a:t>
            </a:fld>
            <a:endParaRPr kumimoji="0" lang="ru-RU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ru-RU" sz="1200">
                <a:solidFill>
                  <a:schemeClr val="tx2"/>
                </a:solidFill>
              </a:rPr>
              <a:pPr algn="r"/>
              <a:t>‹#›</a:t>
            </a:fld>
            <a:endParaRPr kumimoji="0" lang="ru-RU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33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вадратна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¥ل云玗İαЂôÁûÂÚ丫:Pïçtúrê Plå¢éhõlðér 表¥鷗字㌍ 表_W 3"/>
          <p:cNvSpPr>
            <a:spLocks noGrp="1" noChangeAspect="1"/>
          </p:cNvSpPr>
          <p:nvPr>
            <p:ph type="pic" sz="quarter" idx="10"/>
          </p:nvPr>
        </p:nvSpPr>
        <p:spPr>
          <a:xfrm>
            <a:off x="3050273" y="1600200"/>
            <a:ext cx="3198127" cy="32004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7" name="W¥ل云玗İαЂÕØÚáÛ丫:Téxt Plàçèhòlðêr 表¥鷗字㌍_W 6"/>
          <p:cNvSpPr>
            <a:spLocks noGrp="1"/>
          </p:cNvSpPr>
          <p:nvPr>
            <p:ph type="body" sz="quarter" idx="15" hasCustomPrompt="1"/>
          </p:nvPr>
        </p:nvSpPr>
        <p:spPr>
          <a:xfrm>
            <a:off x="3048000" y="4876800"/>
            <a:ext cx="3200400" cy="1295400"/>
          </a:xfrm>
        </p:spPr>
        <p:txBody>
          <a:bodyPr tIns="91440" rIns="9144" bIns="91440" anchor="t"/>
          <a:lstStyle>
            <a:lvl1pPr marL="0" marR="0" indent="0" algn="l" eaLnBrk="1" latinLnBrk="0" hangingPunct="1">
              <a:buFontTx/>
              <a:buNone/>
              <a:defRPr kumimoji="0" lang="ru-RU" sz="1800" i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ru-RU" sz="1200">
                <a:solidFill>
                  <a:schemeClr val="tx2"/>
                </a:solidFill>
              </a:rPr>
              <a:pPr/>
              <a:t>14.03.2021</a:t>
            </a:fld>
            <a:endParaRPr kumimoji="0" lang="ru-RU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ru-RU" sz="1200">
                <a:solidFill>
                  <a:schemeClr val="tx2"/>
                </a:solidFill>
              </a:rPr>
              <a:pPr algn="r"/>
              <a:t>‹#›</a:t>
            </a:fld>
            <a:endParaRPr kumimoji="0" lang="ru-RU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сверху, квадратна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¥ل云玗İαЂôÁûÂÚ丫:Pïçtúrê Plå¢éhõlðér 表¥鷗字㌍ 表_W 3"/>
          <p:cNvSpPr>
            <a:spLocks noGrp="1" noChangeAspect="1"/>
          </p:cNvSpPr>
          <p:nvPr>
            <p:ph type="pic" sz="quarter" idx="10"/>
          </p:nvPr>
        </p:nvSpPr>
        <p:spPr>
          <a:xfrm>
            <a:off x="4955273" y="1371600"/>
            <a:ext cx="3198127" cy="32004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6" name="W¥ل云玗İαЂôÁûÂÚ丫:Pïçtúrê Plå¢éhõlðér 表¥鷗字㌍ 表_W 5"/>
          <p:cNvSpPr>
            <a:spLocks noGrp="1" noChangeAspect="1"/>
          </p:cNvSpPr>
          <p:nvPr>
            <p:ph type="pic" sz="quarter" idx="14"/>
          </p:nvPr>
        </p:nvSpPr>
        <p:spPr>
          <a:xfrm>
            <a:off x="1143000" y="1371600"/>
            <a:ext cx="3198127" cy="32004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7" name="W¥ل云玗İαЂÕØÚáÛ丫:Téxt Plàçèhòlðêr 表¥鷗字㌍_W 6"/>
          <p:cNvSpPr>
            <a:spLocks noGrp="1"/>
          </p:cNvSpPr>
          <p:nvPr>
            <p:ph type="body" sz="quarter" idx="15" hasCustomPrompt="1"/>
          </p:nvPr>
        </p:nvSpPr>
        <p:spPr>
          <a:xfrm>
            <a:off x="4953000" y="4648200"/>
            <a:ext cx="3200400" cy="1295400"/>
          </a:xfrm>
        </p:spPr>
        <p:txBody>
          <a:bodyPr tIns="91440" rIns="9144" bIns="91440" anchor="t"/>
          <a:lstStyle>
            <a:lvl1pPr marL="0" marR="0" indent="0" algn="l" eaLnBrk="1" latinLnBrk="0" hangingPunct="1">
              <a:buFontTx/>
              <a:buNone/>
              <a:defRPr kumimoji="0" lang="ru-RU" sz="1800" i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8" name="W¥ل云玗İαЂÕØÚáÛ丫:Téxt Plàçèhòlðêr 表¥鷗字㌍_W 7"/>
          <p:cNvSpPr>
            <a:spLocks noGrp="1"/>
          </p:cNvSpPr>
          <p:nvPr>
            <p:ph type="body" sz="quarter" idx="16" hasCustomPrompt="1"/>
          </p:nvPr>
        </p:nvSpPr>
        <p:spPr>
          <a:xfrm>
            <a:off x="1143000" y="4648200"/>
            <a:ext cx="3200400" cy="1295400"/>
          </a:xfrm>
        </p:spPr>
        <p:txBody>
          <a:bodyPr tIns="91440" rIns="9144" bIns="91440" anchor="t"/>
          <a:lstStyle>
            <a:lvl1pPr marL="0" marR="0" indent="0" algn="l" eaLnBrk="1" latinLnBrk="0" hangingPunct="1">
              <a:buFontTx/>
              <a:buNone/>
              <a:defRPr kumimoji="0" lang="ru-RU" sz="1800" i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9" name="Rectangle 8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ru-RU" sz="1200">
                <a:solidFill>
                  <a:schemeClr val="tx2"/>
                </a:solidFill>
              </a:rPr>
              <a:pPr/>
              <a:t>14.03.2021</a:t>
            </a:fld>
            <a:endParaRPr kumimoji="0" lang="ru-RU"/>
          </a:p>
        </p:txBody>
      </p:sp>
      <p:sp>
        <p:nvSpPr>
          <p:cNvPr id="10" name="Rectangle 9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ru-RU" sz="1200">
                <a:solidFill>
                  <a:schemeClr val="tx2"/>
                </a:solidFill>
              </a:rPr>
              <a:pPr algn="r"/>
              <a:t>‹#›</a:t>
            </a:fld>
            <a:endParaRPr kumimoji="0" lang="ru-RU"/>
          </a:p>
        </p:txBody>
      </p:sp>
      <p:sp>
        <p:nvSpPr>
          <p:cNvPr id="11" name="Rectangle 10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Альбомна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Grp="1" noChangeAspect="1"/>
          </p:cNvSpPr>
          <p:nvPr>
            <p:ph type="pic" sz="quarter" idx="10"/>
          </p:nvPr>
        </p:nvSpPr>
        <p:spPr>
          <a:xfrm>
            <a:off x="914400" y="294590"/>
            <a:ext cx="7467600" cy="56007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7" name="Rectangle 5"/>
          <p:cNvSpPr>
            <a:spLocks noGrp="1"/>
          </p:cNvSpPr>
          <p:nvPr>
            <p:ph type="body" sz="quarter" idx="11" hasCustomPrompt="1"/>
          </p:nvPr>
        </p:nvSpPr>
        <p:spPr>
          <a:xfrm>
            <a:off x="914400" y="6019800"/>
            <a:ext cx="7467600" cy="381000"/>
          </a:xfrm>
        </p:spPr>
        <p:txBody>
          <a:bodyPr rIns="9144"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ru-RU"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4" name="Rectangle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ru-RU" sz="1200">
                <a:solidFill>
                  <a:schemeClr val="tx2"/>
                </a:solidFill>
              </a:rPr>
              <a:pPr/>
              <a:t>14.03.2021</a:t>
            </a:fld>
            <a:endParaRPr kumimoji="0" lang="ru-RU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ru-RU" sz="1200">
                <a:solidFill>
                  <a:schemeClr val="tx2"/>
                </a:solidFill>
              </a:rPr>
              <a:pPr algn="r"/>
              <a:t>‹#›</a:t>
            </a:fld>
            <a:endParaRPr kumimoji="0" lang="ru-RU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¥ل云玗İαЂôÁûÂÚ丫:Pïçtúrê Plå¢éhõlðér 表¥鷗字㌍ 表_W 2"/>
          <p:cNvSpPr>
            <a:spLocks noGrp="1"/>
          </p:cNvSpPr>
          <p:nvPr>
            <p:ph type="pic" sz="quarter" idx="30"/>
          </p:nvPr>
        </p:nvSpPr>
        <p:spPr>
          <a:xfrm>
            <a:off x="457200" y="2057400"/>
            <a:ext cx="82296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4" name="W¥ل云玗İαЂÕØÚáÛ丫:Téxt Plàçèhòlðêr 表¥鷗字㌍_W 3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4876800"/>
            <a:ext cx="8229600" cy="1447800"/>
          </a:xfrm>
        </p:spPr>
        <p:txBody>
          <a:bodyPr tIns="91440" rIns="9144" bIns="91440" anchor="t"/>
          <a:lstStyle>
            <a:lvl1pPr marL="0" marR="0" indent="0" algn="l" eaLnBrk="1" latinLnBrk="0" hangingPunct="1">
              <a:buFontTx/>
              <a:buNone/>
              <a:defRPr kumimoji="0" lang="ru-RU" sz="1800" i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31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ru-RU" sz="1200">
                <a:solidFill>
                  <a:schemeClr val="tx2"/>
                </a:solidFill>
              </a:rPr>
              <a:pPr/>
              <a:t>14.03.2021</a:t>
            </a:fld>
            <a:endParaRPr kumimoji="0" lang="ru-RU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ru-RU" sz="1200">
                <a:solidFill>
                  <a:schemeClr val="tx2"/>
                </a:solidFill>
              </a:rPr>
              <a:pPr algn="r"/>
              <a:t>‹#›</a:t>
            </a:fld>
            <a:endParaRPr kumimoji="0" lang="ru-RU"/>
          </a:p>
        </p:txBody>
      </p:sp>
      <p:sp>
        <p:nvSpPr>
          <p:cNvPr id="7" name="Rectangle 6"/>
          <p:cNvSpPr>
            <a:spLocks noGrp="1"/>
          </p:cNvSpPr>
          <p:nvPr>
            <p:ph type="ftr" sz="quarter" idx="33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3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extLst/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14" name="Rectangle 6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2" name="Rectangle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B2EC6F-6501-4E04-BD6C-A8A6CABB2C5B}" type="datetimeFigureOut">
              <a:pPr/>
              <a:t>14.03.2021</a:t>
            </a:fld>
            <a:endParaRPr kumimoji="0" lang="ru-RU"/>
          </a:p>
        </p:txBody>
      </p:sp>
      <p:sp>
        <p:nvSpPr>
          <p:cNvPr id="27" name="Rectangle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  <p:sp>
        <p:nvSpPr>
          <p:cNvPr id="24" name="Rectangl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3B0023-0CED-47F7-85AE-654F0B232C29}" type="slidenum">
              <a:pPr/>
              <a:t>‹#›</a:t>
            </a:fld>
            <a:endParaRPr kumimoji="0"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preserve="1">
  <p:cSld name="Книжна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/>
          <p:cNvSpPr>
            <a:spLocks noGrp="1"/>
          </p:cNvSpPr>
          <p:nvPr>
            <p:ph type="pic" sz="quarter" idx="10"/>
          </p:nvPr>
        </p:nvSpPr>
        <p:spPr>
          <a:xfrm>
            <a:off x="419375" y="233241"/>
            <a:ext cx="4640305" cy="61722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3" name="Rectangle 6"/>
          <p:cNvSpPr>
            <a:spLocks noGrp="1"/>
          </p:cNvSpPr>
          <p:nvPr>
            <p:ph type="body" sz="quarter" idx="11" hasCustomPrompt="1"/>
          </p:nvPr>
        </p:nvSpPr>
        <p:spPr>
          <a:xfrm>
            <a:off x="5257800" y="3048000"/>
            <a:ext cx="3505200" cy="3352800"/>
          </a:xfrm>
        </p:spPr>
        <p:txBody>
          <a:bodyPr tIns="91440" bIns="91440" anchor="b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ru-RU"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4" name="Rectangle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ru-RU" sz="1200">
                <a:solidFill>
                  <a:schemeClr val="tx2"/>
                </a:solidFill>
              </a:rPr>
              <a:pPr/>
              <a:t>14.03.2021</a:t>
            </a:fld>
            <a:endParaRPr kumimoji="0" lang="ru-RU"/>
          </a:p>
        </p:txBody>
      </p:sp>
      <p:sp>
        <p:nvSpPr>
          <p:cNvPr id="5" name="Rectangle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ru-RU" sz="1200">
                <a:solidFill>
                  <a:schemeClr val="tx2"/>
                </a:solidFill>
              </a:rPr>
              <a:pPr algn="r"/>
              <a:t>‹#›</a:t>
            </a:fld>
            <a:endParaRPr kumimoji="0" lang="ru-RU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Альбомная (на весь экран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6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  <a:noFill/>
          <a:ln w="25400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>
              <a:buFontTx/>
              <a:buNone/>
            </a:pPr>
            <a:r>
              <a:rPr kumimoji="0" lang="ru-RU" i="0"/>
              <a:t>Щелкните значок,</a:t>
            </a:r>
            <a:r>
              <a:rPr kumimoji="0" lang="ru-RU" i="0" baseline="0"/>
              <a:t> чтобы добавить </a:t>
            </a:r>
            <a:r>
              <a:rPr kumimoji="0" lang="ru-RU" i="0"/>
              <a:t>фотографию размером со всю страницу</a:t>
            </a:r>
            <a:endParaRPr kumimoji="0" lang="ru-RU" i="0" baseline="0"/>
          </a:p>
          <a:p>
            <a:pPr marL="0" marR="0" indent="0" algn="ctr">
              <a:buFontTx/>
              <a:buNone/>
            </a:pPr>
            <a:endParaRPr kumimoji="0" lang="ru-RU" i="0"/>
          </a:p>
          <a:p>
            <a:pPr algn="ctr">
              <a:buFontTx/>
              <a:buNone/>
            </a:pPr>
            <a:endParaRPr kumimoji="0" lang="ru-RU" i="0"/>
          </a:p>
          <a:p>
            <a:pPr algn="ctr">
              <a:buFontTx/>
              <a:buNone/>
            </a:pPr>
            <a:endParaRPr kumimoji="0" lang="ru-RU" i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аздел альбо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2"/>
          <p:cNvSpPr>
            <a:spLocks noGrp="1"/>
          </p:cNvSpPr>
          <p:nvPr>
            <p:ph type="title" hasCustomPrompt="1"/>
          </p:nvPr>
        </p:nvSpPr>
        <p:spPr>
          <a:xfrm>
            <a:off x="752670" y="4572000"/>
            <a:ext cx="7781730" cy="990600"/>
          </a:xfrm>
        </p:spPr>
        <p:txBody>
          <a:bodyPr vert="horz" bIns="0" anchor="b" anchorCtr="0"/>
          <a:lstStyle>
            <a:lvl1pPr eaLnBrk="1" latinLnBrk="0" hangingPunct="1">
              <a:defRPr kumimoji="0" lang="ru-RU" baseline="0"/>
            </a:lvl1pPr>
            <a:extLst/>
          </a:lstStyle>
          <a:p>
            <a:r>
              <a:rPr kumimoji="0" lang="ru-RU"/>
              <a:t>Заголовок раздела</a:t>
            </a:r>
          </a:p>
        </p:txBody>
      </p:sp>
      <p:sp>
        <p:nvSpPr>
          <p:cNvPr id="27" name="Rectangle 11"/>
          <p:cNvSpPr>
            <a:spLocks noGrp="1"/>
          </p:cNvSpPr>
          <p:nvPr>
            <p:ph type="body" sz="quarter" idx="14" hasCustomPrompt="1"/>
          </p:nvPr>
        </p:nvSpPr>
        <p:spPr>
          <a:xfrm>
            <a:off x="752670" y="5600700"/>
            <a:ext cx="7772400" cy="838200"/>
          </a:xfrm>
        </p:spPr>
        <p:txBody>
          <a:bodyPr vert="horz" tIns="0"/>
          <a:lstStyle>
            <a:lvl1pPr eaLnBrk="1" latinLnBrk="0" hangingPunct="1">
              <a:buFontTx/>
              <a:buNone/>
              <a:defRPr kumimoji="0" lang="ru-RU" sz="1800"/>
            </a:lvl1pPr>
            <a:extLst/>
          </a:lstStyle>
          <a:p>
            <a:pPr lvl="0"/>
            <a:r>
              <a:rPr kumimoji="0" lang="ru-RU"/>
              <a:t>Подзаголовок слайда</a:t>
            </a:r>
          </a:p>
        </p:txBody>
      </p:sp>
      <p:sp>
        <p:nvSpPr>
          <p:cNvPr id="7" name="Rectangle 6"/>
          <p:cNvSpPr>
            <a:spLocks noGrp="1"/>
          </p:cNvSpPr>
          <p:nvPr>
            <p:ph type="pic" sz="quarter" idx="11"/>
          </p:nvPr>
        </p:nvSpPr>
        <p:spPr>
          <a:xfrm>
            <a:off x="786338" y="2140695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/>
          <a:lstStyle>
            <a:extLst/>
          </a:lstStyle>
          <a:p>
            <a:pPr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8" name="Rectangle 6"/>
          <p:cNvSpPr>
            <a:spLocks noGrp="1"/>
          </p:cNvSpPr>
          <p:nvPr>
            <p:ph type="pic" sz="quarter" idx="15"/>
          </p:nvPr>
        </p:nvSpPr>
        <p:spPr>
          <a:xfrm>
            <a:off x="3474604" y="2140695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/>
          <a:lstStyle>
            <a:extLst/>
          </a:lstStyle>
          <a:p>
            <a:pPr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" name="Rectangle 6"/>
          <p:cNvSpPr>
            <a:spLocks noGrp="1"/>
          </p:cNvSpPr>
          <p:nvPr>
            <p:ph type="pic" sz="quarter" idx="16"/>
          </p:nvPr>
        </p:nvSpPr>
        <p:spPr>
          <a:xfrm>
            <a:off x="6162870" y="2140695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/>
          <a:lstStyle>
            <a:extLst/>
          </a:lstStyle>
          <a:p>
            <a:pPr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8" name="Rectangle 7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ru-RU" sz="1200">
                <a:solidFill>
                  <a:schemeClr val="tx2"/>
                </a:solidFill>
              </a:rPr>
              <a:pPr/>
              <a:t>14.03.2021</a:t>
            </a:fld>
            <a:endParaRPr kumimoji="0" lang="ru-RU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ru-RU" sz="1200">
                <a:solidFill>
                  <a:schemeClr val="tx2"/>
                </a:solidFill>
              </a:rPr>
              <a:pPr algn="r"/>
              <a:t>‹#›</a:t>
            </a:fld>
            <a:endParaRPr kumimoji="0" lang="ru-RU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preserve="1">
  <p:cSld name="2 сверху, книжная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8"/>
          <p:cNvSpPr>
            <a:spLocks noGrp="1" noChangeAspect="1"/>
          </p:cNvSpPr>
          <p:nvPr>
            <p:ph type="pic" sz="quarter" idx="10"/>
          </p:nvPr>
        </p:nvSpPr>
        <p:spPr>
          <a:xfrm>
            <a:off x="4722047" y="609600"/>
            <a:ext cx="3431353" cy="4575141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1" name="Rectangle 8"/>
          <p:cNvSpPr>
            <a:spLocks noGrp="1" noChangeAspect="1"/>
          </p:cNvSpPr>
          <p:nvPr>
            <p:ph type="pic" sz="quarter" idx="11"/>
          </p:nvPr>
        </p:nvSpPr>
        <p:spPr>
          <a:xfrm>
            <a:off x="1066800" y="609600"/>
            <a:ext cx="3429000" cy="4572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3" name="Rectangle 7"/>
          <p:cNvSpPr>
            <a:spLocks noGrp="1"/>
          </p:cNvSpPr>
          <p:nvPr>
            <p:ph type="body" sz="quarter" idx="14" hasCustomPrompt="1"/>
          </p:nvPr>
        </p:nvSpPr>
        <p:spPr>
          <a:xfrm>
            <a:off x="1066800" y="5334000"/>
            <a:ext cx="3429000" cy="1066800"/>
          </a:xfrm>
        </p:spPr>
        <p:txBody>
          <a:bodyPr lIns="91440" rIns="9144"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ru-RU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19" name="Rectangle 7"/>
          <p:cNvSpPr>
            <a:spLocks noGrp="1"/>
          </p:cNvSpPr>
          <p:nvPr>
            <p:ph type="body" sz="quarter" idx="15" hasCustomPrompt="1"/>
          </p:nvPr>
        </p:nvSpPr>
        <p:spPr>
          <a:xfrm>
            <a:off x="4724400" y="5334000"/>
            <a:ext cx="3429000" cy="1066800"/>
          </a:xfrm>
        </p:spPr>
        <p:txBody>
          <a:bodyPr lIns="91440" rIns="9144"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ru-RU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6" name="Rectangle 5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ru-RU" sz="1200">
                <a:solidFill>
                  <a:schemeClr val="tx2"/>
                </a:solidFill>
              </a:rPr>
              <a:pPr/>
              <a:t>14.03.2021</a:t>
            </a:fld>
            <a:endParaRPr kumimoji="0" lang="ru-RU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ru-RU" sz="1200">
                <a:solidFill>
                  <a:schemeClr val="tx2"/>
                </a:solidFill>
              </a:rPr>
              <a:pPr algn="r"/>
              <a:t>‹#›</a:t>
            </a:fld>
            <a:endParaRPr kumimoji="0" lang="ru-RU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сверху, альбомная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7"/>
          <p:cNvSpPr>
            <a:spLocks noGrp="1" noChangeAspect="1"/>
          </p:cNvSpPr>
          <p:nvPr>
            <p:ph type="pic" sz="quarter" idx="13"/>
          </p:nvPr>
        </p:nvSpPr>
        <p:spPr>
          <a:xfrm>
            <a:off x="4648200" y="1676400"/>
            <a:ext cx="4038600" cy="302895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5" name="Rectangle 7"/>
          <p:cNvSpPr>
            <a:spLocks noGrp="1" noChangeAspect="1"/>
          </p:cNvSpPr>
          <p:nvPr>
            <p:ph type="pic" sz="quarter" idx="14"/>
          </p:nvPr>
        </p:nvSpPr>
        <p:spPr>
          <a:xfrm>
            <a:off x="457200" y="1676400"/>
            <a:ext cx="4038600" cy="302895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8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0" y="4857750"/>
            <a:ext cx="4038600" cy="1238250"/>
          </a:xfrm>
        </p:spPr>
        <p:txBody>
          <a:bodyPr rIns="9144"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ru-RU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19" name="Rectangle 7"/>
          <p:cNvSpPr>
            <a:spLocks noGrp="1"/>
          </p:cNvSpPr>
          <p:nvPr>
            <p:ph type="body" sz="quarter" idx="17" hasCustomPrompt="1"/>
          </p:nvPr>
        </p:nvSpPr>
        <p:spPr>
          <a:xfrm>
            <a:off x="4648200" y="4857750"/>
            <a:ext cx="4038600" cy="1238250"/>
          </a:xfrm>
        </p:spPr>
        <p:txBody>
          <a:bodyPr rIns="9144"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ru-RU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6" name="Rectangle 5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ru-RU" sz="1200">
                <a:solidFill>
                  <a:schemeClr val="tx2"/>
                </a:solidFill>
              </a:rPr>
              <a:pPr/>
              <a:t>14.03.2021</a:t>
            </a:fld>
            <a:endParaRPr kumimoji="0" lang="ru-RU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ru-RU" sz="1200">
                <a:solidFill>
                  <a:schemeClr val="tx2"/>
                </a:solidFill>
              </a:rPr>
              <a:pPr algn="r"/>
              <a:t>‹#›</a:t>
            </a:fld>
            <a:endParaRPr kumimoji="0" lang="ru-RU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сверху, смешанная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spect="1"/>
          </p:cNvSpPr>
          <p:nvPr>
            <p:ph type="pic" sz="quarter" idx="11"/>
          </p:nvPr>
        </p:nvSpPr>
        <p:spPr>
          <a:xfrm>
            <a:off x="5141976" y="381000"/>
            <a:ext cx="3773424" cy="2830068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2" name="Rectangle 7"/>
          <p:cNvSpPr>
            <a:spLocks noGrp="1" noChangeAspect="1"/>
          </p:cNvSpPr>
          <p:nvPr>
            <p:ph type="pic" sz="quarter" idx="12"/>
          </p:nvPr>
        </p:nvSpPr>
        <p:spPr>
          <a:xfrm>
            <a:off x="454152" y="381000"/>
            <a:ext cx="4462272" cy="5949696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1" name="Rectangle 7"/>
          <p:cNvSpPr>
            <a:spLocks noGrp="1"/>
          </p:cNvSpPr>
          <p:nvPr>
            <p:ph type="body" sz="quarter" idx="13" hasCustomPrompt="1"/>
          </p:nvPr>
        </p:nvSpPr>
        <p:spPr>
          <a:xfrm>
            <a:off x="5141976" y="3352800"/>
            <a:ext cx="3773425" cy="2971800"/>
          </a:xfrm>
        </p:spPr>
        <p:txBody>
          <a:bodyPr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ru-RU"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ru-RU" sz="1200">
                <a:solidFill>
                  <a:schemeClr val="tx2"/>
                </a:solidFill>
              </a:rPr>
              <a:pPr/>
              <a:t>14.03.2021</a:t>
            </a:fld>
            <a:endParaRPr kumimoji="0" lang="ru-RU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ru-RU" sz="1200">
                <a:solidFill>
                  <a:schemeClr val="tx2"/>
                </a:solidFill>
              </a:rPr>
              <a:pPr algn="r"/>
              <a:t>‹#›</a:t>
            </a:fld>
            <a:endParaRPr kumimoji="0" lang="ru-RU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сверху, книжная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spect="1"/>
          </p:cNvSpPr>
          <p:nvPr>
            <p:ph type="pic" sz="quarter" idx="10"/>
          </p:nvPr>
        </p:nvSpPr>
        <p:spPr>
          <a:xfrm>
            <a:off x="228600" y="1066800"/>
            <a:ext cx="2743200" cy="36576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4" name="Rectangle 8"/>
          <p:cNvSpPr>
            <a:spLocks noGrp="1" noChangeAspect="1"/>
          </p:cNvSpPr>
          <p:nvPr>
            <p:ph type="pic" sz="quarter" idx="11"/>
          </p:nvPr>
        </p:nvSpPr>
        <p:spPr>
          <a:xfrm>
            <a:off x="3200400" y="1066800"/>
            <a:ext cx="2743200" cy="36576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31" name="Rectangle 8"/>
          <p:cNvSpPr>
            <a:spLocks noGrp="1" noChangeAspect="1"/>
          </p:cNvSpPr>
          <p:nvPr>
            <p:ph type="pic" sz="quarter" idx="12"/>
          </p:nvPr>
        </p:nvSpPr>
        <p:spPr>
          <a:xfrm>
            <a:off x="6172200" y="1066800"/>
            <a:ext cx="2743200" cy="36576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7" name="Rectangle 6"/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4876800"/>
            <a:ext cx="2743200" cy="1447800"/>
          </a:xfrm>
        </p:spPr>
        <p:txBody>
          <a:bodyPr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ru-RU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6" name="Rectangle 6"/>
          <p:cNvSpPr>
            <a:spLocks noGrp="1"/>
          </p:cNvSpPr>
          <p:nvPr>
            <p:ph type="body" sz="quarter" idx="14" hasCustomPrompt="1"/>
          </p:nvPr>
        </p:nvSpPr>
        <p:spPr>
          <a:xfrm>
            <a:off x="3200400" y="4876800"/>
            <a:ext cx="2743200" cy="1447800"/>
          </a:xfrm>
        </p:spPr>
        <p:txBody>
          <a:bodyPr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ru-RU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14" name="Rectangle 6"/>
          <p:cNvSpPr>
            <a:spLocks noGrp="1"/>
          </p:cNvSpPr>
          <p:nvPr>
            <p:ph type="body" sz="quarter" idx="15" hasCustomPrompt="1"/>
          </p:nvPr>
        </p:nvSpPr>
        <p:spPr>
          <a:xfrm>
            <a:off x="6172200" y="4876800"/>
            <a:ext cx="2743200" cy="1447800"/>
          </a:xfrm>
        </p:spPr>
        <p:txBody>
          <a:bodyPr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ru-RU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8" name="Rectangle 7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ru-RU" sz="1200">
                <a:solidFill>
                  <a:schemeClr val="tx2"/>
                </a:solidFill>
              </a:rPr>
              <a:pPr/>
              <a:t>14.03.2021</a:t>
            </a:fld>
            <a:endParaRPr kumimoji="0" lang="ru-RU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ru-RU" sz="1200">
                <a:solidFill>
                  <a:schemeClr val="tx2"/>
                </a:solidFill>
              </a:rPr>
              <a:pPr algn="r"/>
              <a:t>‹#›</a:t>
            </a:fld>
            <a:endParaRPr kumimoji="0" lang="ru-RU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49362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pPr eaLnBrk="1" latinLnBrk="0" hangingPunct="1"/>
            <a:r>
              <a:rPr kumimoji="0" lang="ru-RU" smtClean="0"/>
              <a:t>Образец заголовка</a:t>
            </a:r>
            <a:endParaRPr kumimoji="0" lang="en-US" smtClean="0"/>
          </a:p>
        </p:txBody>
      </p:sp>
      <p:sp>
        <p:nvSpPr>
          <p:cNvPr id="13" name="Rectangle 5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9" name="Rectangle 3"/>
          <p:cNvSpPr>
            <a:spLocks noGrp="1"/>
          </p:cNvSpPr>
          <p:nvPr>
            <p:ph type="dt" sz="half" idx="2"/>
          </p:nvPr>
        </p:nvSpPr>
        <p:spPr>
          <a:xfrm>
            <a:off x="66675" y="6559360"/>
            <a:ext cx="2438400" cy="244475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lang="ru-RU" sz="1200">
                <a:solidFill>
                  <a:schemeClr val="tx2"/>
                </a:solidFill>
              </a:defRPr>
            </a:lvl1pPr>
            <a:extLst/>
          </a:lstStyle>
          <a:p>
            <a:fld id="{F30C84A2-23CF-44F5-B813-5187ED5C7D1C}" type="datetimeFigureOut">
              <a:rPr kumimoji="0" lang="ru-RU" sz="1200">
                <a:solidFill>
                  <a:schemeClr val="tx2"/>
                </a:solidFill>
              </a:rPr>
              <a:pPr/>
              <a:t>14.03.2021</a:t>
            </a:fld>
            <a:endParaRPr kumimoji="0" lang="ru-RU" sz="1200">
              <a:solidFill>
                <a:schemeClr val="tx2"/>
              </a:solidFill>
            </a:endParaRPr>
          </a:p>
        </p:txBody>
      </p:sp>
      <p:sp>
        <p:nvSpPr>
          <p:cNvPr id="20" name="Rectangle 25"/>
          <p:cNvSpPr>
            <a:spLocks noGrp="1"/>
          </p:cNvSpPr>
          <p:nvPr>
            <p:ph type="ftr" sz="quarter" idx="3"/>
          </p:nvPr>
        </p:nvSpPr>
        <p:spPr>
          <a:xfrm>
            <a:off x="2995653" y="6558153"/>
            <a:ext cx="4648200" cy="246888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lang="ru-RU" sz="1200">
                <a:solidFill>
                  <a:schemeClr val="tx2"/>
                </a:solidFill>
              </a:defRPr>
            </a:lvl1pPr>
            <a:extLst/>
          </a:lstStyle>
          <a:p>
            <a:pPr algn="ctr"/>
            <a:endParaRPr kumimoji="0" lang="ru-RU" sz="1200">
              <a:solidFill>
                <a:schemeClr val="tx2"/>
              </a:solidFill>
            </a:endParaRPr>
          </a:p>
        </p:txBody>
      </p:sp>
      <p:sp>
        <p:nvSpPr>
          <p:cNvPr id="23" name="Rectangle 16"/>
          <p:cNvSpPr>
            <a:spLocks noGrp="1"/>
          </p:cNvSpPr>
          <p:nvPr>
            <p:ph type="sldNum" sz="quarter" idx="4"/>
          </p:nvPr>
        </p:nvSpPr>
        <p:spPr>
          <a:xfrm>
            <a:off x="8172450" y="6559360"/>
            <a:ext cx="914400" cy="244475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lang="ru-RU" sz="1200">
                <a:solidFill>
                  <a:schemeClr val="tx2"/>
                </a:solidFill>
              </a:defRPr>
            </a:lvl1pPr>
            <a:extLst/>
          </a:lstStyle>
          <a:p>
            <a:pPr algn="r"/>
            <a:fld id="{F99EC173-99AE-4773-AB25-02E469A13EAE}" type="slidenum">
              <a:rPr kumimoji="0" lang="ru-RU" sz="1200">
                <a:solidFill>
                  <a:schemeClr val="tx2"/>
                </a:solidFill>
              </a:rPr>
              <a:pPr algn="r"/>
              <a:t>‹#›</a:t>
            </a:fld>
            <a:endParaRPr kumimoji="0" lang="ru-RU" sz="1200">
              <a:solidFill>
                <a:schemeClr val="tx2"/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lang="ru-RU" sz="3200" cap="all" baseline="0">
          <a:solidFill>
            <a:schemeClr val="tx2"/>
          </a:solidFill>
          <a:effectLst>
            <a:outerShdw blurRad="51000" dist="370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latinLnBrk="0" hangingPunct="1">
        <a:defRPr kumimoji="0" lang="ru-RU">
          <a:solidFill>
            <a:schemeClr val="tx2"/>
          </a:solidFill>
        </a:defRPr>
      </a:lvl2pPr>
      <a:lvl3pPr eaLnBrk="1" latinLnBrk="0" hangingPunct="1">
        <a:defRPr kumimoji="0" lang="ru-RU">
          <a:solidFill>
            <a:schemeClr val="tx2"/>
          </a:solidFill>
        </a:defRPr>
      </a:lvl3pPr>
      <a:lvl4pPr eaLnBrk="1" latinLnBrk="0" hangingPunct="1">
        <a:defRPr kumimoji="0" lang="ru-RU">
          <a:solidFill>
            <a:schemeClr val="tx2"/>
          </a:solidFill>
        </a:defRPr>
      </a:lvl4pPr>
      <a:lvl5pPr eaLnBrk="1" latinLnBrk="0" hangingPunct="1">
        <a:defRPr kumimoji="0" lang="ru-RU">
          <a:solidFill>
            <a:schemeClr val="tx2"/>
          </a:solidFill>
        </a:defRPr>
      </a:lvl5pPr>
      <a:lvl6pPr eaLnBrk="1" latinLnBrk="0" hangingPunct="1">
        <a:defRPr kumimoji="0" lang="ru-RU">
          <a:solidFill>
            <a:schemeClr val="tx2"/>
          </a:solidFill>
        </a:defRPr>
      </a:lvl6pPr>
      <a:lvl7pPr eaLnBrk="1" latinLnBrk="0" hangingPunct="1">
        <a:defRPr kumimoji="0" lang="ru-RU">
          <a:solidFill>
            <a:schemeClr val="tx2"/>
          </a:solidFill>
        </a:defRPr>
      </a:lvl7pPr>
      <a:lvl8pPr eaLnBrk="1" latinLnBrk="0" hangingPunct="1">
        <a:defRPr kumimoji="0" lang="ru-RU">
          <a:solidFill>
            <a:schemeClr val="tx2"/>
          </a:solidFill>
        </a:defRPr>
      </a:lvl8pPr>
      <a:lvl9pPr eaLnBrk="1" latinLnBrk="0" hangingPunct="1">
        <a:defRPr kumimoji="0" lang="ru-RU">
          <a:solidFill>
            <a:schemeClr val="tx2"/>
          </a:solidFill>
        </a:defRPr>
      </a:lvl9pPr>
      <a:extLst/>
    </p:titleStyle>
    <p:bodyStyle>
      <a:lvl1pPr marL="342900" indent="-342900" algn="l" rtl="0" eaLnBrk="1" latinLnBrk="0" hangingPunct="1">
        <a:spcBef>
          <a:spcPct val="20000"/>
        </a:spcBef>
        <a:buChar char="•"/>
        <a:defRPr kumimoji="0" lang="ru-RU"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har char="–"/>
        <a:defRPr kumimoji="0" lang="ru-RU"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har char="•"/>
        <a:defRPr kumimoji="0" lang="ru-RU"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har char="–"/>
        <a:defRPr kumimoji="0" lang="ru-RU"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har char="»"/>
        <a:defRPr kumimoji="0" lang="ru-RU" sz="16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kumimoji="0" lang="ru-RU"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kumimoji="0" lang="ru-RU"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kumimoji="0" lang="ru-RU"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kumimoji="0" lang="ru-RU"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3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0.jpg"/><Relationship Id="rId5" Type="http://schemas.openxmlformats.org/officeDocument/2006/relationships/image" Target="../media/image29.jpg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3.jp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3.jp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Relationship Id="rId9" Type="http://schemas.openxmlformats.org/officeDocument/2006/relationships/image" Target="../media/image3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4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7.jpg"/><Relationship Id="rId5" Type="http://schemas.openxmlformats.org/officeDocument/2006/relationships/image" Target="../media/image46.jpg"/><Relationship Id="rId4" Type="http://schemas.openxmlformats.org/officeDocument/2006/relationships/image" Target="../media/image45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jpeg"/><Relationship Id="rId5" Type="http://schemas.openxmlformats.org/officeDocument/2006/relationships/image" Target="../media/image12.jp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Grp="1"/>
          </p:cNvSpPr>
          <p:nvPr>
            <p:ph type="body" sz="quarter" idx="10"/>
          </p:nvPr>
        </p:nvSpPr>
        <p:spPr>
          <a:xfrm>
            <a:off x="179512" y="5157192"/>
            <a:ext cx="5184576" cy="1219200"/>
          </a:xfrm>
        </p:spPr>
        <p:txBody>
          <a:bodyPr/>
          <a:lstStyle/>
          <a:p>
            <a:pPr algn="l"/>
            <a:r>
              <a:rPr lang="ru-RU" dirty="0" smtClean="0">
                <a:solidFill>
                  <a:srgbClr val="FFC000"/>
                </a:solidFill>
              </a:rPr>
              <a:t>Нефедова Нина </a:t>
            </a:r>
          </a:p>
          <a:p>
            <a:pPr algn="l"/>
            <a:r>
              <a:rPr lang="ru-RU" dirty="0" smtClean="0">
                <a:solidFill>
                  <a:srgbClr val="FFC000"/>
                </a:solidFill>
              </a:rPr>
              <a:t>3 «А» класс, школа №101 </a:t>
            </a:r>
            <a:r>
              <a:rPr lang="ru-RU" dirty="0" err="1" smtClean="0">
                <a:solidFill>
                  <a:srgbClr val="FFC000"/>
                </a:solidFill>
              </a:rPr>
              <a:t>им.Е.Е.Дейч</a:t>
            </a:r>
            <a:endParaRPr lang="ru-RU" dirty="0" smtClean="0">
              <a:solidFill>
                <a:srgbClr val="FFC000"/>
              </a:solidFill>
            </a:endParaRPr>
          </a:p>
          <a:p>
            <a:pPr algn="l"/>
            <a:r>
              <a:rPr lang="ru-RU" dirty="0" smtClean="0">
                <a:solidFill>
                  <a:srgbClr val="FFC000"/>
                </a:solidFill>
              </a:rPr>
              <a:t>Преподаватель: Гринберг Ирина Георгиевна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51520" y="3933056"/>
            <a:ext cx="8298485" cy="10668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C000"/>
                </a:solidFill>
              </a:rPr>
              <a:t>Исследования космоса</a:t>
            </a:r>
            <a:endParaRPr lang="ru-RU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4451515"/>
            <a:ext cx="2354939" cy="23078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Текст 2"/>
          <p:cNvSpPr txBox="1">
            <a:spLocks/>
          </p:cNvSpPr>
          <p:nvPr/>
        </p:nvSpPr>
        <p:spPr>
          <a:xfrm>
            <a:off x="618795" y="260648"/>
            <a:ext cx="7899648" cy="504056"/>
          </a:xfrm>
          <a:prstGeom prst="rect">
            <a:avLst/>
          </a:prstGeom>
          <a:solidFill>
            <a:schemeClr val="tx2">
              <a:lumMod val="25000"/>
              <a:alpha val="65000"/>
            </a:schemeClr>
          </a:solidFill>
          <a:ln w="38100" cap="sq" cmpd="sng" algn="ctr">
            <a:noFill/>
            <a:prstDash val="solid"/>
            <a:miter lim="800000"/>
          </a:ln>
          <a:effectLst>
            <a:outerShdw blurRad="50800" dist="38100" dir="10800000" algn="r" rotWithShape="0">
              <a:srgbClr val="FFC000">
                <a:alpha val="40000"/>
              </a:srgbClr>
            </a:outerShdw>
            <a:reflection blurRad="6350" stA="52000" endA="300" endPos="35000" dir="5400000" sy="-100000" algn="bl" rotWithShape="0"/>
            <a:softEdge rad="31750"/>
          </a:effectLst>
        </p:spPr>
        <p:txBody>
          <a:bodyPr vert="horz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har char="•"/>
              <a:defRPr kumimoji="0" lang="ru-RU" sz="2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har char="–"/>
              <a:defRPr kumimoji="0" lang="ru-RU" sz="2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har char="•"/>
              <a:defRPr kumimoji="0" lang="ru-RU"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har char="–"/>
              <a:defRPr kumimoji="0" lang="ru-RU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har char="»"/>
              <a:defRPr kumimoji="0" lang="ru-RU" sz="1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har char="•"/>
              <a:defRPr kumimoji="0" lang="ru-RU"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har char="•"/>
              <a:defRPr kumimoji="0" lang="ru-RU"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har char="•"/>
              <a:defRPr kumimoji="0" lang="ru-RU"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har char="•"/>
              <a:defRPr kumimoji="0" lang="ru-RU"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lvl="0" indent="0" algn="ctr">
              <a:buNone/>
            </a:pPr>
            <a:r>
              <a:rPr lang="ru-RU" sz="2000" dirty="0" smtClean="0">
                <a:solidFill>
                  <a:srgbClr val="FFC000"/>
                </a:solidFill>
              </a:rPr>
              <a:t>ИССЛЕДОВАНИЯ ОКОЛОЗЕМНОГО ПРОСТРАНСТВА</a:t>
            </a:r>
            <a:endParaRPr lang="ru-RU" sz="2000" dirty="0">
              <a:solidFill>
                <a:srgbClr val="FFC000"/>
              </a:solidFill>
            </a:endParaRPr>
          </a:p>
          <a:p>
            <a:endParaRPr lang="ru-RU" b="1" kern="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3168882" y="3622222"/>
            <a:ext cx="580432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19 апреля 1971г </a:t>
            </a:r>
            <a:r>
              <a:rPr lang="ru-RU" sz="1600" dirty="0" smtClean="0"/>
              <a:t>з</a:t>
            </a:r>
            <a:r>
              <a:rPr lang="ru-RU" sz="1400" dirty="0" smtClean="0"/>
              <a:t>апуск первой орбитальной станции Салют-1 </a:t>
            </a:r>
            <a:endParaRPr lang="ru-RU" sz="1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78588" y="4125598"/>
            <a:ext cx="28812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175" lvl="1"/>
            <a:r>
              <a:rPr lang="ru-RU" sz="1600" dirty="0" smtClean="0"/>
              <a:t>Луноход-1 – первая автоматическая межпланетная экспедиция с передвижением по другому космическому телу. Луна-17/Луноход-1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752" y="1563885"/>
            <a:ext cx="2806148" cy="22361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Текст 2"/>
          <p:cNvSpPr txBox="1">
            <a:spLocks/>
          </p:cNvSpPr>
          <p:nvPr/>
        </p:nvSpPr>
        <p:spPr>
          <a:xfrm>
            <a:off x="178296" y="836712"/>
            <a:ext cx="2806148" cy="648072"/>
          </a:xfrm>
          <a:prstGeom prst="rect">
            <a:avLst/>
          </a:prstGeom>
          <a:solidFill>
            <a:schemeClr val="tx2">
              <a:lumMod val="25000"/>
              <a:alpha val="65000"/>
            </a:schemeClr>
          </a:solidFill>
          <a:effectLst>
            <a:glow rad="228600">
              <a:schemeClr val="accent1">
                <a:satMod val="175000"/>
                <a:alpha val="40000"/>
              </a:schemeClr>
            </a:glow>
            <a:outerShdw blurRad="50800" dist="50800" dir="5400000" algn="ctr" rotWithShape="0">
              <a:schemeClr val="accent1">
                <a:lumMod val="60000"/>
                <a:lumOff val="40000"/>
              </a:schemeClr>
            </a:outerShdw>
            <a:reflection blurRad="6350" stA="52000" endA="300" endPos="35000" dir="5400000" sy="-100000" algn="bl" rotWithShape="0"/>
            <a:softEdge rad="31750"/>
          </a:effectLst>
        </p:spPr>
        <p:txBody>
          <a:bodyPr rIns="9144"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ru-RU"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har char="–"/>
              <a:defRPr kumimoji="0" lang="ru-RU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har char="•"/>
              <a:defRPr kumimoji="0" lang="ru-RU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har char="–"/>
              <a:defRPr kumimoji="0" lang="ru-RU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har char="»"/>
              <a:defRPr kumimoji="0" lang="ru-RU"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har char="•"/>
              <a:defRPr kumimoji="0" lang="ru-RU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har char="•"/>
              <a:defRPr kumimoji="0" lang="ru-RU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har char="•"/>
              <a:defRPr kumimoji="0" lang="ru-RU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har char="•"/>
              <a:defRPr kumimoji="0" lang="ru-RU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ru-RU" sz="1600" kern="0" dirty="0" smtClean="0">
                <a:solidFill>
                  <a:srgbClr val="FFC000"/>
                </a:solidFill>
              </a:rPr>
              <a:t>Автоматические станции на Луну. СССР. США</a:t>
            </a:r>
            <a:endParaRPr lang="ru-RU" sz="1600" kern="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568619" y="6021288"/>
            <a:ext cx="40210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А еще говорят, что американские астронавты летали на </a:t>
            </a:r>
            <a:r>
              <a:rPr lang="ru-RU" dirty="0" smtClean="0"/>
              <a:t>Луну</a:t>
            </a:r>
            <a:endParaRPr lang="ru-RU" dirty="0"/>
          </a:p>
        </p:txBody>
      </p:sp>
      <p:sp>
        <p:nvSpPr>
          <p:cNvPr id="18" name="Текст 2"/>
          <p:cNvSpPr txBox="1">
            <a:spLocks/>
          </p:cNvSpPr>
          <p:nvPr/>
        </p:nvSpPr>
        <p:spPr>
          <a:xfrm>
            <a:off x="3198096" y="836713"/>
            <a:ext cx="5681262" cy="576064"/>
          </a:xfrm>
          <a:prstGeom prst="rect">
            <a:avLst/>
          </a:prstGeom>
          <a:solidFill>
            <a:schemeClr val="tx2">
              <a:lumMod val="25000"/>
              <a:alpha val="65000"/>
            </a:schemeClr>
          </a:solidFill>
          <a:effectLst>
            <a:glow rad="228600">
              <a:schemeClr val="accent1">
                <a:satMod val="175000"/>
                <a:alpha val="40000"/>
              </a:schemeClr>
            </a:glow>
            <a:outerShdw blurRad="50800" dist="50800" dir="5400000" algn="ctr" rotWithShape="0">
              <a:schemeClr val="accent1">
                <a:lumMod val="60000"/>
                <a:lumOff val="40000"/>
              </a:schemeClr>
            </a:outerShdw>
            <a:reflection blurRad="6350" stA="52000" endA="300" endPos="35000" dir="5400000" sy="-100000" algn="bl" rotWithShape="0"/>
            <a:softEdge rad="31750"/>
          </a:effectLst>
        </p:spPr>
        <p:txBody>
          <a:bodyPr rIns="9144"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ru-RU"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har char="–"/>
              <a:defRPr kumimoji="0" lang="ru-RU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har char="•"/>
              <a:defRPr kumimoji="0" lang="ru-RU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har char="–"/>
              <a:defRPr kumimoji="0" lang="ru-RU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har char="»"/>
              <a:defRPr kumimoji="0" lang="ru-RU"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har char="•"/>
              <a:defRPr kumimoji="0" lang="ru-RU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har char="•"/>
              <a:defRPr kumimoji="0" lang="ru-RU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har char="•"/>
              <a:defRPr kumimoji="0" lang="ru-RU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har char="•"/>
              <a:defRPr kumimoji="0" lang="ru-RU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/>
            <a:r>
              <a:rPr lang="ru-RU" sz="1600" dirty="0" smtClean="0">
                <a:solidFill>
                  <a:srgbClr val="FFC000"/>
                </a:solidFill>
              </a:rPr>
              <a:t>Ор</a:t>
            </a:r>
            <a:r>
              <a:rPr lang="ru-RU" sz="1600" kern="0" dirty="0" smtClean="0">
                <a:solidFill>
                  <a:srgbClr val="FFC000"/>
                </a:solidFill>
              </a:rPr>
              <a:t>битальные станции СССР – Салют, Мир</a:t>
            </a:r>
            <a:endParaRPr lang="ru-RU" sz="1600" kern="0" dirty="0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3673" y="1644685"/>
            <a:ext cx="2787373" cy="19870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Прямоугольник 18"/>
          <p:cNvSpPr/>
          <p:nvPr/>
        </p:nvSpPr>
        <p:spPr>
          <a:xfrm>
            <a:off x="178588" y="3791499"/>
            <a:ext cx="280693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10 ноября 1970г</a:t>
            </a:r>
            <a:endParaRPr lang="ru-RU" sz="14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1" y="1638791"/>
            <a:ext cx="2593595" cy="19870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3" name="Прямоугольник 22"/>
          <p:cNvSpPr/>
          <p:nvPr/>
        </p:nvSpPr>
        <p:spPr>
          <a:xfrm>
            <a:off x="3168882" y="4005064"/>
            <a:ext cx="568126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srgbClr val="FFC000"/>
                </a:solidFill>
              </a:rPr>
              <a:t>средства </a:t>
            </a:r>
            <a:r>
              <a:rPr lang="ru-RU" sz="1600" dirty="0">
                <a:solidFill>
                  <a:srgbClr val="FFC000"/>
                </a:solidFill>
              </a:rPr>
              <a:t>ориентации и </a:t>
            </a:r>
            <a:r>
              <a:rPr lang="ru-RU" sz="1600" dirty="0" smtClean="0">
                <a:solidFill>
                  <a:srgbClr val="FFC000"/>
                </a:solidFill>
              </a:rPr>
              <a:t>навигации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srgbClr val="FFC000"/>
                </a:solidFill>
              </a:rPr>
              <a:t>системы </a:t>
            </a:r>
            <a:r>
              <a:rPr lang="ru-RU" sz="1600" dirty="0">
                <a:solidFill>
                  <a:srgbClr val="FFC000"/>
                </a:solidFill>
              </a:rPr>
              <a:t>управления космическим комплексом </a:t>
            </a:r>
            <a:r>
              <a:rPr lang="ru-RU" sz="1600" dirty="0" smtClean="0">
                <a:solidFill>
                  <a:srgbClr val="FFC000"/>
                </a:solidFill>
              </a:rPr>
              <a:t>наблюдения </a:t>
            </a:r>
            <a:r>
              <a:rPr lang="ru-RU" sz="1600" dirty="0">
                <a:solidFill>
                  <a:srgbClr val="FFC000"/>
                </a:solidFill>
              </a:rPr>
              <a:t>и </a:t>
            </a:r>
            <a:r>
              <a:rPr lang="ru-RU" sz="1600" dirty="0" smtClean="0">
                <a:solidFill>
                  <a:srgbClr val="FFC000"/>
                </a:solidFill>
              </a:rPr>
              <a:t>фото земной поверхности, атмосферы, </a:t>
            </a:r>
            <a:r>
              <a:rPr lang="ru-RU" sz="1600" dirty="0" err="1" smtClean="0">
                <a:solidFill>
                  <a:srgbClr val="FFC000"/>
                </a:solidFill>
              </a:rPr>
              <a:t>метео</a:t>
            </a:r>
            <a:r>
              <a:rPr lang="ru-RU" sz="1600" dirty="0" smtClean="0">
                <a:solidFill>
                  <a:srgbClr val="FFC000"/>
                </a:solidFill>
              </a:rPr>
              <a:t>-наблюдения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srgbClr val="FFC000"/>
                </a:solidFill>
              </a:rPr>
              <a:t>медико-биологические </a:t>
            </a:r>
            <a:r>
              <a:rPr lang="ru-RU" sz="1600" dirty="0">
                <a:solidFill>
                  <a:srgbClr val="FFC000"/>
                </a:solidFill>
              </a:rPr>
              <a:t>исследования</a:t>
            </a:r>
          </a:p>
        </p:txBody>
      </p:sp>
    </p:spTree>
    <p:extLst>
      <p:ext uri="{BB962C8B-B14F-4D97-AF65-F5344CB8AC3E}">
        <p14:creationId xmlns:p14="http://schemas.microsoft.com/office/powerpoint/2010/main" val="148364313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2"/>
          <p:cNvSpPr txBox="1">
            <a:spLocks/>
          </p:cNvSpPr>
          <p:nvPr/>
        </p:nvSpPr>
        <p:spPr>
          <a:xfrm>
            <a:off x="618795" y="260648"/>
            <a:ext cx="7899648" cy="504056"/>
          </a:xfrm>
          <a:prstGeom prst="rect">
            <a:avLst/>
          </a:prstGeom>
          <a:solidFill>
            <a:schemeClr val="tx2">
              <a:lumMod val="25000"/>
              <a:alpha val="65000"/>
            </a:schemeClr>
          </a:solidFill>
          <a:ln w="38100" cap="sq" cmpd="sng" algn="ctr">
            <a:noFill/>
            <a:prstDash val="solid"/>
            <a:miter lim="800000"/>
          </a:ln>
          <a:effectLst>
            <a:outerShdw blurRad="50800" dist="38100" dir="10800000" algn="r" rotWithShape="0">
              <a:srgbClr val="FFC000">
                <a:alpha val="40000"/>
              </a:srgbClr>
            </a:outerShdw>
            <a:reflection blurRad="6350" stA="52000" endA="300" endPos="35000" dir="5400000" sy="-100000" algn="bl" rotWithShape="0"/>
            <a:softEdge rad="31750"/>
          </a:effectLst>
        </p:spPr>
        <p:txBody>
          <a:bodyPr vert="horz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har char="•"/>
              <a:defRPr kumimoji="0" lang="ru-RU" sz="2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har char="–"/>
              <a:defRPr kumimoji="0" lang="ru-RU" sz="2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har char="•"/>
              <a:defRPr kumimoji="0" lang="ru-RU"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har char="–"/>
              <a:defRPr kumimoji="0" lang="ru-RU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har char="»"/>
              <a:defRPr kumimoji="0" lang="ru-RU" sz="1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har char="•"/>
              <a:defRPr kumimoji="0" lang="ru-RU"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har char="•"/>
              <a:defRPr kumimoji="0" lang="ru-RU"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har char="•"/>
              <a:defRPr kumimoji="0" lang="ru-RU"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har char="•"/>
              <a:defRPr kumimoji="0" lang="ru-RU"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lvl="0" indent="0" algn="ctr">
              <a:buNone/>
            </a:pPr>
            <a:r>
              <a:rPr lang="ru-RU" sz="2000" dirty="0" smtClean="0">
                <a:solidFill>
                  <a:srgbClr val="FFC000"/>
                </a:solidFill>
              </a:rPr>
              <a:t>ИССЛЕДОВАНИЯ ОКОЛОЗЕМНОГО ПРОСТРАНСТВА</a:t>
            </a:r>
            <a:endParaRPr lang="ru-RU" sz="2000" dirty="0">
              <a:solidFill>
                <a:srgbClr val="FFC000"/>
              </a:solidFill>
            </a:endParaRPr>
          </a:p>
          <a:p>
            <a:endParaRPr lang="ru-RU" b="1" kern="0" dirty="0"/>
          </a:p>
        </p:txBody>
      </p:sp>
      <p:sp>
        <p:nvSpPr>
          <p:cNvPr id="14" name="Текст 2"/>
          <p:cNvSpPr txBox="1">
            <a:spLocks/>
          </p:cNvSpPr>
          <p:nvPr/>
        </p:nvSpPr>
        <p:spPr>
          <a:xfrm>
            <a:off x="178296" y="836711"/>
            <a:ext cx="3241576" cy="1181614"/>
          </a:xfrm>
          <a:prstGeom prst="rect">
            <a:avLst/>
          </a:prstGeom>
          <a:solidFill>
            <a:schemeClr val="tx2">
              <a:lumMod val="25000"/>
              <a:alpha val="65000"/>
            </a:schemeClr>
          </a:solidFill>
          <a:effectLst>
            <a:glow rad="228600">
              <a:schemeClr val="accent1">
                <a:satMod val="175000"/>
                <a:alpha val="40000"/>
              </a:schemeClr>
            </a:glow>
            <a:outerShdw blurRad="50800" dist="50800" dir="5400000" algn="ctr" rotWithShape="0">
              <a:schemeClr val="accent1">
                <a:lumMod val="60000"/>
                <a:lumOff val="40000"/>
              </a:schemeClr>
            </a:outerShdw>
            <a:reflection blurRad="6350" stA="52000" endA="300" endPos="35000" dir="5400000" sy="-100000" algn="bl" rotWithShape="0"/>
            <a:softEdge rad="31750"/>
          </a:effectLst>
        </p:spPr>
        <p:txBody>
          <a:bodyPr rIns="9144"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ru-RU"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har char="–"/>
              <a:defRPr kumimoji="0" lang="ru-RU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har char="•"/>
              <a:defRPr kumimoji="0" lang="ru-RU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har char="–"/>
              <a:defRPr kumimoji="0" lang="ru-RU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har char="»"/>
              <a:defRPr kumimoji="0" lang="ru-RU"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har char="•"/>
              <a:defRPr kumimoji="0" lang="ru-RU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har char="•"/>
              <a:defRPr kumimoji="0" lang="ru-RU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har char="•"/>
              <a:defRPr kumimoji="0" lang="ru-RU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har char="•"/>
              <a:defRPr kumimoji="0" lang="ru-RU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ru-RU" sz="1600" dirty="0" smtClean="0">
                <a:solidFill>
                  <a:srgbClr val="FFC000"/>
                </a:solidFill>
              </a:rPr>
              <a:t>Первая орбитальная станция  </a:t>
            </a:r>
            <a:r>
              <a:rPr lang="ru-RU" sz="1600" dirty="0">
                <a:solidFill>
                  <a:srgbClr val="FFC000"/>
                </a:solidFill>
              </a:rPr>
              <a:t>– </a:t>
            </a:r>
            <a:r>
              <a:rPr lang="ru-RU" sz="1600" dirty="0" smtClean="0">
                <a:solidFill>
                  <a:srgbClr val="FFC000"/>
                </a:solidFill>
              </a:rPr>
              <a:t>«Салют». </a:t>
            </a:r>
          </a:p>
          <a:p>
            <a:r>
              <a:rPr lang="ru-RU" sz="1600" dirty="0" smtClean="0">
                <a:solidFill>
                  <a:srgbClr val="FFC000"/>
                </a:solidFill>
              </a:rPr>
              <a:t>Первая многомодульная орбитальная станция – «Мир»</a:t>
            </a:r>
            <a:endParaRPr lang="ru-RU" sz="1600" kern="0" dirty="0">
              <a:solidFill>
                <a:srgbClr val="FFC000"/>
              </a:solidFill>
            </a:endParaRPr>
          </a:p>
        </p:txBody>
      </p:sp>
      <p:sp>
        <p:nvSpPr>
          <p:cNvPr id="18" name="Текст 2"/>
          <p:cNvSpPr txBox="1">
            <a:spLocks/>
          </p:cNvSpPr>
          <p:nvPr/>
        </p:nvSpPr>
        <p:spPr>
          <a:xfrm>
            <a:off x="3779912" y="836713"/>
            <a:ext cx="4896544" cy="403984"/>
          </a:xfrm>
          <a:prstGeom prst="rect">
            <a:avLst/>
          </a:prstGeom>
          <a:solidFill>
            <a:schemeClr val="tx2">
              <a:lumMod val="25000"/>
              <a:alpha val="65000"/>
            </a:schemeClr>
          </a:solidFill>
          <a:effectLst>
            <a:glow rad="228600">
              <a:schemeClr val="accent1">
                <a:satMod val="175000"/>
                <a:alpha val="40000"/>
              </a:schemeClr>
            </a:glow>
            <a:outerShdw blurRad="50800" dist="50800" dir="5400000" algn="ctr" rotWithShape="0">
              <a:schemeClr val="accent1">
                <a:lumMod val="60000"/>
                <a:lumOff val="40000"/>
              </a:schemeClr>
            </a:outerShdw>
            <a:reflection blurRad="6350" stA="52000" endA="300" endPos="35000" dir="5400000" sy="-100000" algn="bl" rotWithShape="0"/>
            <a:softEdge rad="31750"/>
          </a:effectLst>
        </p:spPr>
        <p:txBody>
          <a:bodyPr rIns="9144"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ru-RU"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har char="–"/>
              <a:defRPr kumimoji="0" lang="ru-RU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har char="•"/>
              <a:defRPr kumimoji="0" lang="ru-RU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har char="–"/>
              <a:defRPr kumimoji="0" lang="ru-RU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har char="»"/>
              <a:defRPr kumimoji="0" lang="ru-RU"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har char="•"/>
              <a:defRPr kumimoji="0" lang="ru-RU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har char="•"/>
              <a:defRPr kumimoji="0" lang="ru-RU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har char="•"/>
              <a:defRPr kumimoji="0" lang="ru-RU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har char="•"/>
              <a:defRPr kumimoji="0" lang="ru-RU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/>
            <a:r>
              <a:rPr lang="ru-RU" sz="1600" dirty="0" smtClean="0">
                <a:solidFill>
                  <a:srgbClr val="FFC000"/>
                </a:solidFill>
              </a:rPr>
              <a:t>«Международная космическая станция» (МКС) </a:t>
            </a:r>
            <a:endParaRPr lang="ru-RU" sz="1600" kern="0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184607" y="4437112"/>
            <a:ext cx="482575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Исследования, </a:t>
            </a:r>
            <a:r>
              <a:rPr lang="ru-RU" sz="1600" dirty="0"/>
              <a:t>сделанные на </a:t>
            </a:r>
            <a:r>
              <a:rPr lang="ru-RU" sz="1600" dirty="0" smtClean="0"/>
              <a:t>орбитальных станциях:</a:t>
            </a:r>
            <a:endParaRPr lang="ru-RU" sz="1600" dirty="0" smtClean="0">
              <a:solidFill>
                <a:srgbClr val="FFC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srgbClr val="FFC000"/>
                </a:solidFill>
              </a:rPr>
              <a:t>Уязвимость человеческого тела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srgbClr val="FFC000"/>
                </a:solidFill>
              </a:rPr>
              <a:t>Межпланетное загрязнение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rgbClr val="FFC000"/>
                </a:solidFill>
              </a:rPr>
              <a:t>Выращивание кристаллов для медицинских целей </a:t>
            </a:r>
            <a:endParaRPr lang="ru-RU" sz="1600" dirty="0" smtClean="0">
              <a:solidFill>
                <a:srgbClr val="FFC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rgbClr val="FFC000"/>
                </a:solidFill>
              </a:rPr>
              <a:t>Космическое излучение и темная </a:t>
            </a:r>
            <a:r>
              <a:rPr lang="ru-RU" sz="1600" dirty="0" smtClean="0">
                <a:solidFill>
                  <a:srgbClr val="FFC000"/>
                </a:solidFill>
              </a:rPr>
              <a:t>материя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rgbClr val="FFC000"/>
                </a:solidFill>
              </a:rPr>
              <a:t>Эффективное горение 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01654" y="1630848"/>
            <a:ext cx="2127119" cy="29020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0818" y="4862237"/>
            <a:ext cx="3249086" cy="19046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2866" y="2708919"/>
            <a:ext cx="4038827" cy="25067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" name="Прямоугольник 19"/>
          <p:cNvSpPr/>
          <p:nvPr/>
        </p:nvSpPr>
        <p:spPr>
          <a:xfrm>
            <a:off x="6876256" y="1772816"/>
            <a:ext cx="2166619" cy="738664"/>
          </a:xfrm>
          <a:prstGeom prst="rect">
            <a:avLst/>
          </a:prstGeom>
          <a:solidFill>
            <a:schemeClr val="tx2">
              <a:lumMod val="25000"/>
            </a:schemeClr>
          </a:solidFill>
        </p:spPr>
        <p:txBody>
          <a:bodyPr wrap="square">
            <a:spAutoFit/>
          </a:bodyPr>
          <a:lstStyle/>
          <a:p>
            <a:pPr algn="r"/>
            <a:r>
              <a:rPr lang="ru-RU" sz="14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Сейчас на борту МКС космонавты России, США, Японии.</a:t>
            </a:r>
            <a:endParaRPr lang="ru-RU" sz="14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1284" y="1234008"/>
            <a:ext cx="3400996" cy="22588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172516" y="4145444"/>
            <a:ext cx="51329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МКС пример международного сотрудничества.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37908802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2"/>
          <p:cNvSpPr txBox="1">
            <a:spLocks/>
          </p:cNvSpPr>
          <p:nvPr/>
        </p:nvSpPr>
        <p:spPr>
          <a:xfrm>
            <a:off x="618967" y="252835"/>
            <a:ext cx="8057490" cy="504056"/>
          </a:xfrm>
          <a:prstGeom prst="rect">
            <a:avLst/>
          </a:prstGeom>
          <a:solidFill>
            <a:schemeClr val="tx2">
              <a:lumMod val="25000"/>
              <a:alpha val="65000"/>
            </a:schemeClr>
          </a:solidFill>
          <a:ln w="38100" cap="sq" cmpd="sng" algn="ctr">
            <a:noFill/>
            <a:prstDash val="solid"/>
            <a:miter lim="800000"/>
          </a:ln>
          <a:effectLst>
            <a:outerShdw blurRad="50800" dist="38100" dir="10800000" algn="r" rotWithShape="0">
              <a:srgbClr val="FFC000">
                <a:alpha val="40000"/>
              </a:srgbClr>
            </a:outerShdw>
            <a:reflection blurRad="6350" stA="52000" endA="300" endPos="35000" dir="5400000" sy="-100000" algn="bl" rotWithShape="0"/>
            <a:softEdge rad="31750"/>
          </a:effectLst>
        </p:spPr>
        <p:txBody>
          <a:bodyPr vert="horz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har char="•"/>
              <a:defRPr kumimoji="0" lang="ru-RU" sz="2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har char="–"/>
              <a:defRPr kumimoji="0" lang="ru-RU" sz="2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har char="•"/>
              <a:defRPr kumimoji="0" lang="ru-RU"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har char="–"/>
              <a:defRPr kumimoji="0" lang="ru-RU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har char="»"/>
              <a:defRPr kumimoji="0" lang="ru-RU" sz="1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har char="•"/>
              <a:defRPr kumimoji="0" lang="ru-RU"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har char="•"/>
              <a:defRPr kumimoji="0" lang="ru-RU"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har char="•"/>
              <a:defRPr kumimoji="0" lang="ru-RU"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har char="•"/>
              <a:defRPr kumimoji="0" lang="ru-RU"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lvl="0" indent="0" algn="ctr">
              <a:buNone/>
            </a:pPr>
            <a:r>
              <a:rPr lang="ru-RU" sz="2000" b="1" dirty="0" smtClean="0">
                <a:solidFill>
                  <a:srgbClr val="FFC000"/>
                </a:solidFill>
              </a:rPr>
              <a:t>ИССЛЕДОВАНИЯ КОСМИЧЕСКИХ ТЕЛ</a:t>
            </a:r>
          </a:p>
          <a:p>
            <a:endParaRPr lang="ru-RU" b="1" kern="0" dirty="0"/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156750223"/>
              </p:ext>
            </p:extLst>
          </p:nvPr>
        </p:nvGraphicFramePr>
        <p:xfrm>
          <a:off x="473272" y="1700808"/>
          <a:ext cx="8208912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6" name="Текст 2"/>
          <p:cNvSpPr txBox="1">
            <a:spLocks/>
          </p:cNvSpPr>
          <p:nvPr/>
        </p:nvSpPr>
        <p:spPr>
          <a:xfrm>
            <a:off x="491707" y="836712"/>
            <a:ext cx="8198130" cy="692544"/>
          </a:xfrm>
          <a:prstGeom prst="rect">
            <a:avLst/>
          </a:prstGeom>
          <a:solidFill>
            <a:schemeClr val="tx2">
              <a:lumMod val="25000"/>
              <a:alpha val="65000"/>
            </a:schemeClr>
          </a:solidFill>
          <a:effectLst>
            <a:glow rad="228600">
              <a:schemeClr val="accent1">
                <a:satMod val="175000"/>
                <a:alpha val="40000"/>
              </a:schemeClr>
            </a:glow>
            <a:outerShdw blurRad="50800" dist="50800" dir="5400000" algn="ctr" rotWithShape="0">
              <a:schemeClr val="accent1">
                <a:lumMod val="60000"/>
                <a:lumOff val="40000"/>
              </a:schemeClr>
            </a:outerShdw>
            <a:reflection blurRad="6350" stA="52000" endA="300" endPos="35000" dir="5400000" sy="-100000" algn="bl" rotWithShape="0"/>
            <a:softEdge rad="31750"/>
          </a:effectLst>
        </p:spPr>
        <p:txBody>
          <a:bodyPr rIns="9144"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ru-RU"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har char="–"/>
              <a:defRPr kumimoji="0" lang="ru-RU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har char="•"/>
              <a:defRPr kumimoji="0" lang="ru-RU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har char="–"/>
              <a:defRPr kumimoji="0" lang="ru-RU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har char="»"/>
              <a:defRPr kumimoji="0" lang="ru-RU"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har char="•"/>
              <a:defRPr kumimoji="0" lang="ru-RU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har char="•"/>
              <a:defRPr kumimoji="0" lang="ru-RU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har char="•"/>
              <a:defRPr kumimoji="0" lang="ru-RU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har char="•"/>
              <a:defRPr kumimoji="0" lang="ru-RU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ru-RU" sz="20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Человечество всегда интересовал вопрос – есть ли жизнь на других планетах?</a:t>
            </a:r>
          </a:p>
        </p:txBody>
      </p:sp>
    </p:spTree>
    <p:extLst>
      <p:ext uri="{BB962C8B-B14F-4D97-AF65-F5344CB8AC3E}">
        <p14:creationId xmlns:p14="http://schemas.microsoft.com/office/powerpoint/2010/main" val="140969332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2"/>
          <p:cNvSpPr txBox="1">
            <a:spLocks/>
          </p:cNvSpPr>
          <p:nvPr/>
        </p:nvSpPr>
        <p:spPr>
          <a:xfrm>
            <a:off x="618967" y="252835"/>
            <a:ext cx="8057490" cy="504056"/>
          </a:xfrm>
          <a:prstGeom prst="rect">
            <a:avLst/>
          </a:prstGeom>
          <a:solidFill>
            <a:schemeClr val="tx2">
              <a:lumMod val="25000"/>
              <a:alpha val="65000"/>
            </a:schemeClr>
          </a:solidFill>
          <a:ln w="38100" cap="sq" cmpd="sng" algn="ctr">
            <a:noFill/>
            <a:prstDash val="solid"/>
            <a:miter lim="800000"/>
          </a:ln>
          <a:effectLst>
            <a:outerShdw blurRad="50800" dist="38100" dir="10800000" algn="r" rotWithShape="0">
              <a:srgbClr val="FFC000">
                <a:alpha val="40000"/>
              </a:srgbClr>
            </a:outerShdw>
            <a:reflection blurRad="6350" stA="52000" endA="300" endPos="35000" dir="5400000" sy="-100000" algn="bl" rotWithShape="0"/>
            <a:softEdge rad="31750"/>
          </a:effectLst>
        </p:spPr>
        <p:txBody>
          <a:bodyPr vert="horz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har char="•"/>
              <a:defRPr kumimoji="0" lang="ru-RU" sz="2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har char="–"/>
              <a:defRPr kumimoji="0" lang="ru-RU" sz="2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har char="•"/>
              <a:defRPr kumimoji="0" lang="ru-RU"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har char="–"/>
              <a:defRPr kumimoji="0" lang="ru-RU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har char="»"/>
              <a:defRPr kumimoji="0" lang="ru-RU" sz="1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har char="•"/>
              <a:defRPr kumimoji="0" lang="ru-RU"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har char="•"/>
              <a:defRPr kumimoji="0" lang="ru-RU"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har char="•"/>
              <a:defRPr kumimoji="0" lang="ru-RU"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har char="•"/>
              <a:defRPr kumimoji="0" lang="ru-RU"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 algn="ctr">
              <a:buNone/>
            </a:pPr>
            <a:r>
              <a:rPr lang="ru-RU" b="1" kern="0" dirty="0">
                <a:solidFill>
                  <a:srgbClr val="FFC000"/>
                </a:solidFill>
              </a:rPr>
              <a:t>ДАЛЕКИЕ ВНЕЗЕМНЫЕ ПРОСТРАНСТВА</a:t>
            </a: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2194616315"/>
              </p:ext>
            </p:extLst>
          </p:nvPr>
        </p:nvGraphicFramePr>
        <p:xfrm>
          <a:off x="618967" y="2204864"/>
          <a:ext cx="8012707" cy="1944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Текст 2"/>
          <p:cNvSpPr txBox="1">
            <a:spLocks/>
          </p:cNvSpPr>
          <p:nvPr/>
        </p:nvSpPr>
        <p:spPr>
          <a:xfrm>
            <a:off x="677250" y="908720"/>
            <a:ext cx="7999207" cy="936104"/>
          </a:xfrm>
          <a:prstGeom prst="rect">
            <a:avLst/>
          </a:prstGeom>
          <a:solidFill>
            <a:schemeClr val="tx2">
              <a:lumMod val="25000"/>
              <a:alpha val="65000"/>
            </a:schemeClr>
          </a:solidFill>
          <a:effectLst>
            <a:glow rad="228600">
              <a:schemeClr val="accent1">
                <a:satMod val="175000"/>
                <a:alpha val="40000"/>
              </a:schemeClr>
            </a:glow>
            <a:outerShdw blurRad="50800" dist="50800" dir="5400000" algn="ctr" rotWithShape="0">
              <a:schemeClr val="accent1">
                <a:lumMod val="60000"/>
                <a:lumOff val="40000"/>
              </a:schemeClr>
            </a:outerShdw>
            <a:reflection blurRad="6350" stA="52000" endA="300" endPos="35000" dir="5400000" sy="-100000" algn="bl" rotWithShape="0"/>
            <a:softEdge rad="31750"/>
          </a:effectLst>
        </p:spPr>
        <p:txBody>
          <a:bodyPr rIns="9144"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ru-RU"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har char="–"/>
              <a:defRPr kumimoji="0" lang="ru-RU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har char="•"/>
              <a:defRPr kumimoji="0" lang="ru-RU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har char="–"/>
              <a:defRPr kumimoji="0" lang="ru-RU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har char="»"/>
              <a:defRPr kumimoji="0" lang="ru-RU"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har char="•"/>
              <a:defRPr kumimoji="0" lang="ru-RU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har char="•"/>
              <a:defRPr kumimoji="0" lang="ru-RU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har char="•"/>
              <a:defRPr kumimoji="0" lang="ru-RU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har char="•"/>
              <a:defRPr kumimoji="0" lang="ru-RU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lvl="0" algn="ctr"/>
            <a:r>
              <a:rPr lang="ru-RU" sz="20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Первые искусственные объекты, </a:t>
            </a:r>
            <a:endParaRPr lang="ru-RU" sz="2000" b="1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lvl="0" algn="ctr"/>
            <a:r>
              <a:rPr lang="ru-RU" sz="20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покинувшие </a:t>
            </a:r>
            <a:r>
              <a:rPr lang="ru-RU" sz="20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Солнечную </a:t>
            </a:r>
            <a:r>
              <a:rPr lang="ru-RU" sz="20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систему</a:t>
            </a:r>
            <a:endParaRPr lang="ru-RU" sz="20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Rectangle 2"/>
          <p:cNvSpPr>
            <a:spLocks noGrp="1"/>
          </p:cNvSpPr>
          <p:nvPr>
            <p:ph type="body" sz="quarter" idx="14"/>
          </p:nvPr>
        </p:nvSpPr>
        <p:spPr>
          <a:xfrm>
            <a:off x="4788024" y="4437112"/>
            <a:ext cx="3960440" cy="2016224"/>
          </a:xfrm>
        </p:spPr>
        <p:txBody>
          <a:bodyPr>
            <a:normAutofit fontScale="92500"/>
          </a:bodyPr>
          <a:lstStyle>
            <a:extLst/>
          </a:lstStyle>
          <a:p>
            <a:pPr marL="93663" lvl="1" indent="0" algn="just">
              <a:buNone/>
            </a:pPr>
            <a: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Хаббл</a:t>
            </a:r>
            <a:r>
              <a:rPr lang="ru-RU" dirty="0" smtClean="0"/>
              <a:t> – первый телескоп в космосе. Не мешает атмосфера Земли.</a:t>
            </a:r>
          </a:p>
          <a:p>
            <a:pPr marL="93663" lvl="1" indent="0" algn="just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       Исследования вне атмосферы Земли</a:t>
            </a:r>
          </a:p>
          <a:p>
            <a:pPr marL="0" indent="0"/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340921"/>
            <a:ext cx="3892136" cy="23728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6112303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2"/>
          <p:cNvSpPr txBox="1">
            <a:spLocks/>
          </p:cNvSpPr>
          <p:nvPr/>
        </p:nvSpPr>
        <p:spPr>
          <a:xfrm>
            <a:off x="618795" y="188640"/>
            <a:ext cx="7899648" cy="576064"/>
          </a:xfrm>
          <a:prstGeom prst="rect">
            <a:avLst/>
          </a:prstGeom>
          <a:solidFill>
            <a:schemeClr val="tx2">
              <a:lumMod val="25000"/>
              <a:alpha val="65000"/>
            </a:schemeClr>
          </a:solidFill>
          <a:ln w="38100" cap="sq" cmpd="sng" algn="ctr">
            <a:noFill/>
            <a:prstDash val="solid"/>
            <a:miter lim="800000"/>
          </a:ln>
          <a:effectLst>
            <a:outerShdw blurRad="50800" dist="38100" dir="10800000" algn="r" rotWithShape="0">
              <a:srgbClr val="FFC000">
                <a:alpha val="40000"/>
              </a:srgbClr>
            </a:outerShdw>
            <a:reflection blurRad="6350" stA="52000" endA="300" endPos="35000" dir="5400000" sy="-100000" algn="bl" rotWithShape="0"/>
            <a:softEdge rad="31750"/>
          </a:effectLst>
        </p:spPr>
        <p:txBody>
          <a:bodyPr vert="horz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har char="•"/>
              <a:defRPr kumimoji="0" lang="ru-RU" sz="2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har char="–"/>
              <a:defRPr kumimoji="0" lang="ru-RU" sz="2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har char="•"/>
              <a:defRPr kumimoji="0" lang="ru-RU"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har char="–"/>
              <a:defRPr kumimoji="0" lang="ru-RU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har char="»"/>
              <a:defRPr kumimoji="0" lang="ru-RU" sz="1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har char="•"/>
              <a:defRPr kumimoji="0" lang="ru-RU"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har char="•"/>
              <a:defRPr kumimoji="0" lang="ru-RU"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har char="•"/>
              <a:defRPr kumimoji="0" lang="ru-RU"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har char="•"/>
              <a:defRPr kumimoji="0" lang="ru-RU"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 algn="ctr">
              <a:buNone/>
            </a:pPr>
            <a:r>
              <a:rPr lang="ru-RU" sz="2000" b="1" kern="0" dirty="0">
                <a:solidFill>
                  <a:srgbClr val="FFC000"/>
                </a:solidFill>
              </a:rPr>
              <a:t>ДАЛЕКИЕ ВНЕЗЕМНЫЕ ПРОСТРАНСТВА</a:t>
            </a:r>
          </a:p>
        </p:txBody>
      </p:sp>
      <p:sp>
        <p:nvSpPr>
          <p:cNvPr id="18" name="Текст 2"/>
          <p:cNvSpPr txBox="1">
            <a:spLocks/>
          </p:cNvSpPr>
          <p:nvPr/>
        </p:nvSpPr>
        <p:spPr>
          <a:xfrm>
            <a:off x="683568" y="987168"/>
            <a:ext cx="4025214" cy="620008"/>
          </a:xfrm>
          <a:prstGeom prst="rect">
            <a:avLst/>
          </a:prstGeom>
          <a:solidFill>
            <a:schemeClr val="tx2">
              <a:lumMod val="25000"/>
              <a:alpha val="65000"/>
            </a:schemeClr>
          </a:solidFill>
          <a:effectLst>
            <a:glow rad="228600">
              <a:schemeClr val="accent1">
                <a:satMod val="175000"/>
                <a:alpha val="40000"/>
              </a:schemeClr>
            </a:glow>
            <a:outerShdw blurRad="50800" dist="50800" dir="5400000" algn="ctr" rotWithShape="0">
              <a:schemeClr val="accent1">
                <a:lumMod val="60000"/>
                <a:lumOff val="40000"/>
              </a:schemeClr>
            </a:outerShdw>
            <a:reflection blurRad="6350" stA="52000" endA="300" endPos="35000" dir="5400000" sy="-100000" algn="bl" rotWithShape="0"/>
            <a:softEdge rad="31750"/>
          </a:effectLst>
        </p:spPr>
        <p:txBody>
          <a:bodyPr rIns="9144"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ru-RU"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har char="–"/>
              <a:defRPr kumimoji="0" lang="ru-RU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har char="•"/>
              <a:defRPr kumimoji="0" lang="ru-RU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har char="–"/>
              <a:defRPr kumimoji="0" lang="ru-RU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har char="»"/>
              <a:defRPr kumimoji="0" lang="ru-RU"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har char="•"/>
              <a:defRPr kumimoji="0" lang="ru-RU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har char="•"/>
              <a:defRPr kumimoji="0" lang="ru-RU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har char="•"/>
              <a:defRPr kumimoji="0" lang="ru-RU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har char="•"/>
              <a:defRPr kumimoji="0" lang="ru-RU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/>
            <a:r>
              <a:rPr lang="ru-RU" sz="2000" dirty="0" smtClean="0">
                <a:solidFill>
                  <a:srgbClr val="FFC000"/>
                </a:solidFill>
              </a:rPr>
              <a:t>Полеты Вояджеров</a:t>
            </a:r>
            <a:endParaRPr lang="ru-RU" sz="2000" kern="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5373216"/>
            <a:ext cx="6408712" cy="92333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>
            <a:spAutoFit/>
          </a:bodyPr>
          <a:lstStyle/>
          <a:p>
            <a:pPr lvl="1"/>
            <a: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На борту Вояджера находится пластинка, содержащая послание к внеземным цивилизациям (текст, изображения, музыка)</a:t>
            </a:r>
            <a:endParaRPr lang="ru-RU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236" y="836712"/>
            <a:ext cx="4070740" cy="40707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65943331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828" y="3908022"/>
            <a:ext cx="4523211" cy="25354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009083"/>
            <a:ext cx="3816424" cy="26275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6997" y="1225455"/>
            <a:ext cx="2931642" cy="26825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Текст 2"/>
          <p:cNvSpPr txBox="1">
            <a:spLocks/>
          </p:cNvSpPr>
          <p:nvPr/>
        </p:nvSpPr>
        <p:spPr>
          <a:xfrm>
            <a:off x="618967" y="252835"/>
            <a:ext cx="8057490" cy="504056"/>
          </a:xfrm>
          <a:prstGeom prst="rect">
            <a:avLst/>
          </a:prstGeom>
          <a:solidFill>
            <a:schemeClr val="tx2">
              <a:lumMod val="25000"/>
              <a:alpha val="65000"/>
            </a:schemeClr>
          </a:solidFill>
          <a:ln w="38100" cap="sq" cmpd="sng" algn="ctr">
            <a:noFill/>
            <a:prstDash val="solid"/>
            <a:miter lim="800000"/>
          </a:ln>
          <a:effectLst>
            <a:outerShdw blurRad="50800" dist="38100" dir="10800000" algn="r" rotWithShape="0">
              <a:srgbClr val="FFC000">
                <a:alpha val="40000"/>
              </a:srgbClr>
            </a:outerShdw>
            <a:reflection blurRad="6350" stA="52000" endA="300" endPos="35000" dir="5400000" sy="-100000" algn="bl" rotWithShape="0"/>
            <a:softEdge rad="31750"/>
          </a:effectLst>
        </p:spPr>
        <p:txBody>
          <a:bodyPr vert="horz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har char="•"/>
              <a:defRPr kumimoji="0" lang="ru-RU" sz="2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har char="–"/>
              <a:defRPr kumimoji="0" lang="ru-RU" sz="2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har char="•"/>
              <a:defRPr kumimoji="0" lang="ru-RU"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har char="–"/>
              <a:defRPr kumimoji="0" lang="ru-RU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har char="»"/>
              <a:defRPr kumimoji="0" lang="ru-RU" sz="1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har char="•"/>
              <a:defRPr kumimoji="0" lang="ru-RU"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har char="•"/>
              <a:defRPr kumimoji="0" lang="ru-RU"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har char="•"/>
              <a:defRPr kumimoji="0" lang="ru-RU"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har char="•"/>
              <a:defRPr kumimoji="0" lang="ru-RU"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 algn="ctr">
              <a:buNone/>
            </a:pPr>
            <a:r>
              <a:rPr lang="ru-RU" b="1" kern="0" dirty="0">
                <a:solidFill>
                  <a:srgbClr val="FFC000"/>
                </a:solidFill>
              </a:rPr>
              <a:t>ДАЛЕКИЕ ВНЕЗЕМНЫЕ ПРОСТРАНСТВА</a:t>
            </a:r>
          </a:p>
        </p:txBody>
      </p:sp>
      <p:sp>
        <p:nvSpPr>
          <p:cNvPr id="5" name="Текст 2"/>
          <p:cNvSpPr txBox="1">
            <a:spLocks/>
          </p:cNvSpPr>
          <p:nvPr/>
        </p:nvSpPr>
        <p:spPr>
          <a:xfrm>
            <a:off x="467544" y="756891"/>
            <a:ext cx="8216187" cy="468052"/>
          </a:xfrm>
          <a:prstGeom prst="rect">
            <a:avLst/>
          </a:prstGeom>
          <a:solidFill>
            <a:schemeClr val="tx2">
              <a:lumMod val="25000"/>
              <a:alpha val="65000"/>
            </a:schemeClr>
          </a:solidFill>
          <a:effectLst>
            <a:glow rad="228600">
              <a:schemeClr val="accent1">
                <a:satMod val="175000"/>
                <a:alpha val="40000"/>
              </a:schemeClr>
            </a:glow>
            <a:outerShdw blurRad="50800" dist="50800" dir="5400000" algn="ctr" rotWithShape="0">
              <a:schemeClr val="accent1">
                <a:lumMod val="60000"/>
                <a:lumOff val="40000"/>
              </a:schemeClr>
            </a:outerShdw>
            <a:reflection blurRad="6350" stA="52000" endA="300" endPos="35000" dir="5400000" sy="-100000" algn="bl" rotWithShape="0"/>
            <a:softEdge rad="31750"/>
          </a:effectLst>
        </p:spPr>
        <p:txBody>
          <a:bodyPr rIns="9144"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ru-RU"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har char="–"/>
              <a:defRPr kumimoji="0" lang="ru-RU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har char="•"/>
              <a:defRPr kumimoji="0" lang="ru-RU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har char="–"/>
              <a:defRPr kumimoji="0" lang="ru-RU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har char="»"/>
              <a:defRPr kumimoji="0" lang="ru-RU"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har char="•"/>
              <a:defRPr kumimoji="0" lang="ru-RU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har char="•"/>
              <a:defRPr kumimoji="0" lang="ru-RU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har char="•"/>
              <a:defRPr kumimoji="0" lang="ru-RU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har char="•"/>
              <a:defRPr kumimoji="0" lang="ru-RU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lvl="0" algn="ctr"/>
            <a:r>
              <a:rPr lang="ru-RU" sz="20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Фотографии, переданные телескопом Хаббл </a:t>
            </a:r>
            <a:endParaRPr lang="ru-RU" sz="20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41877" y="1538521"/>
            <a:ext cx="18722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Небольшое созвездие Хамелеона расположено вблизи южного полюса Мира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06696" y="6117254"/>
            <a:ext cx="44410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Вид галактики M104 напоминает шляпу, поэтому ее и назвали галактикой Сомбреро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688403" y="4591294"/>
            <a:ext cx="196883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В центре шарового скопления Омега Центавра звезды упакованы в десять тысяч раз плотнее, чем звезды в окрестности Солнца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22047" y="3636601"/>
            <a:ext cx="36121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Галактика Андромеды</a:t>
            </a:r>
            <a:r>
              <a:rPr lang="ru-RU" sz="12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 - это самая близкая к нашему Млечному Пути из гигантских галактик</a:t>
            </a: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302" y="3762345"/>
            <a:ext cx="2443186" cy="29124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62224145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703910"/>
            <a:ext cx="3779912" cy="39878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323528" y="260648"/>
            <a:ext cx="8496944" cy="1692771"/>
          </a:xfrm>
          <a:prstGeom prst="rect">
            <a:avLst/>
          </a:prstGeom>
          <a:solidFill>
            <a:schemeClr val="bg2">
              <a:alpha val="75000"/>
            </a:schemeClr>
          </a:solidFill>
        </p:spPr>
        <p:txBody>
          <a:bodyPr wrap="square">
            <a:spAutoFit/>
          </a:bodyPr>
          <a:lstStyle/>
          <a:p>
            <a:pPr algn="r"/>
            <a:r>
              <a:rPr lang="ru-RU" sz="1700" dirty="0" smtClean="0"/>
              <a:t>	</a:t>
            </a:r>
            <a:r>
              <a:rPr lang="ru-RU" sz="17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В </a:t>
            </a:r>
            <a:r>
              <a:rPr lang="ru-RU" sz="17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космонавтике не бывает "бессмысленной траты времени". </a:t>
            </a:r>
            <a:r>
              <a:rPr lang="ru-RU" sz="17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Каждая секунда, проведённая космонавтом или спутником на орбите даёт огромный вклад в мировую науку. Мы все ежедневно пользуемся в быту миллионами вещей, созданных благодаря космонавтике и невозможных без неё!</a:t>
            </a:r>
          </a:p>
          <a:p>
            <a:pPr algn="r"/>
            <a:r>
              <a:rPr lang="ru-RU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А.Леонов</a:t>
            </a:r>
            <a:r>
              <a:rPr lang="ru-RU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. "Вблизи Луны"</a:t>
            </a:r>
            <a:br>
              <a:rPr lang="ru-RU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</a:br>
            <a:endParaRPr lang="ru-RU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1728435"/>
            <a:ext cx="4017568" cy="28223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2944840"/>
            <a:ext cx="2627784" cy="37457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Прямоугольник 15"/>
          <p:cNvSpPr/>
          <p:nvPr/>
        </p:nvSpPr>
        <p:spPr>
          <a:xfrm>
            <a:off x="4067944" y="5373216"/>
            <a:ext cx="4968552" cy="1200329"/>
          </a:xfrm>
          <a:prstGeom prst="rect">
            <a:avLst/>
          </a:prstGeom>
          <a:solidFill>
            <a:schemeClr val="bg2">
              <a:alpha val="75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И быть может, </a:t>
            </a:r>
            <a:r>
              <a:rPr lang="ru-RU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когда-нибудь фантастические </a:t>
            </a:r>
            <a:r>
              <a:rPr lang="ru-RU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картины Алексея </a:t>
            </a:r>
            <a:r>
              <a:rPr lang="ru-RU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Леонова </a:t>
            </a:r>
            <a:r>
              <a:rPr lang="ru-RU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повторятся на любительских фотографиях космических-туристов школьников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Grp="1"/>
          </p:cNvSpPr>
          <p:nvPr>
            <p:ph type="body" sz="quarter" idx="10"/>
          </p:nvPr>
        </p:nvSpPr>
        <p:spPr>
          <a:xfrm>
            <a:off x="6767736" y="6497960"/>
            <a:ext cx="2376264" cy="360040"/>
          </a:xfrm>
        </p:spPr>
        <p:txBody>
          <a:bodyPr/>
          <a:lstStyle/>
          <a:p>
            <a:pPr algn="l"/>
            <a:r>
              <a:rPr lang="ru-RU" dirty="0" smtClean="0">
                <a:solidFill>
                  <a:srgbClr val="FFC000"/>
                </a:solidFill>
              </a:rPr>
              <a:t>Нефедова Нина 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23528" y="476672"/>
            <a:ext cx="8298485" cy="10668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C000"/>
                </a:solidFill>
              </a:rPr>
              <a:t>СПАСИБО За ВНИМАНИЕ!</a:t>
            </a:r>
            <a:endParaRPr lang="ru-RU" b="1" dirty="0">
              <a:solidFill>
                <a:srgbClr val="FFC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292080" y="2780928"/>
            <a:ext cx="3462489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 презентации использованы источники: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 smtClean="0"/>
              <a:t>Знания родителей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 err="1" smtClean="0"/>
              <a:t>Ю.Нагигбин</a:t>
            </a:r>
            <a:r>
              <a:rPr lang="ru-RU" sz="1200" dirty="0"/>
              <a:t> </a:t>
            </a:r>
            <a:r>
              <a:rPr lang="ru-RU" sz="1200" dirty="0" smtClean="0"/>
              <a:t>«Рассказы о Гагарине»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 err="1" smtClean="0"/>
              <a:t>А.Леонов</a:t>
            </a:r>
            <a:r>
              <a:rPr lang="ru-RU" sz="1200" dirty="0" smtClean="0"/>
              <a:t> «Выхожу в космос»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/>
              <a:t>https</a:t>
            </a:r>
            <a:r>
              <a:rPr lang="en-US" sz="1200" dirty="0"/>
              <a:t>://</a:t>
            </a:r>
            <a:r>
              <a:rPr lang="en-US" sz="1200" dirty="0" smtClean="0"/>
              <a:t>www.roscosmos.ru</a:t>
            </a:r>
            <a:endParaRPr lang="ru-RU" sz="1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 smtClean="0"/>
              <a:t>https</a:t>
            </a:r>
            <a:r>
              <a:rPr lang="ru-RU" sz="1200" dirty="0"/>
              <a:t>://</a:t>
            </a:r>
            <a:r>
              <a:rPr lang="ru-RU" sz="1200" dirty="0" smtClean="0"/>
              <a:t>tsiolkovsky.tass.ru</a:t>
            </a:r>
            <a:endParaRPr lang="ru-RU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/>
              <a:t>https://pomnisvoih.ru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/>
              <a:t>http://</a:t>
            </a:r>
            <a:r>
              <a:rPr lang="ru-RU" sz="1200" dirty="0" smtClean="0"/>
              <a:t>mks-online.ru</a:t>
            </a:r>
            <a:endParaRPr lang="ru-RU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/>
              <a:t>https://</a:t>
            </a:r>
            <a:r>
              <a:rPr lang="ru-RU" sz="1200" dirty="0" smtClean="0"/>
              <a:t>prokocmoc.ru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/>
              <a:t>ru.wikipedia.org</a:t>
            </a:r>
            <a:endParaRPr lang="ru-RU" sz="1200" dirty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561431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>
          <a:xfrm>
            <a:off x="618795" y="260648"/>
            <a:ext cx="7899648" cy="864096"/>
          </a:xfrm>
          <a:solidFill>
            <a:schemeClr val="accent1">
              <a:lumMod val="50000"/>
              <a:alpha val="65000"/>
            </a:schemeClr>
          </a:solidFill>
          <a:effectLst>
            <a:outerShdw blurRad="50800" dist="38100" dir="10800000" algn="r" rotWithShape="0">
              <a:srgbClr val="FFC000">
                <a:alpha val="40000"/>
              </a:srgbClr>
            </a:outerShdw>
            <a:reflection blurRad="6350" stA="52000" endA="300" endPos="35000" dir="5400000" sy="-100000" algn="bl" rotWithShape="0"/>
            <a:softEdge rad="31750"/>
          </a:effectLst>
        </p:spPr>
        <p:txBody>
          <a:bodyPr/>
          <a:lstStyle/>
          <a:p>
            <a:r>
              <a:rPr lang="ru-RU" sz="2000" dirty="0">
                <a:solidFill>
                  <a:srgbClr val="FFC000"/>
                </a:solidFill>
              </a:rPr>
              <a:t>Цель: показать, как человечество исследовало космическое </a:t>
            </a:r>
            <a:r>
              <a:rPr lang="ru-RU" sz="2000" dirty="0" smtClean="0">
                <a:solidFill>
                  <a:srgbClr val="FFC000"/>
                </a:solidFill>
              </a:rPr>
              <a:t>пространство</a:t>
            </a:r>
            <a:endParaRPr lang="ru-RU"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063185047"/>
              </p:ext>
            </p:extLst>
          </p:nvPr>
        </p:nvGraphicFramePr>
        <p:xfrm>
          <a:off x="2843808" y="234888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Текст 2"/>
          <p:cNvSpPr txBox="1">
            <a:spLocks/>
          </p:cNvSpPr>
          <p:nvPr/>
        </p:nvSpPr>
        <p:spPr>
          <a:xfrm>
            <a:off x="4572000" y="1772816"/>
            <a:ext cx="3600400" cy="648072"/>
          </a:xfrm>
          <a:prstGeom prst="rect">
            <a:avLst/>
          </a:prstGeom>
          <a:solidFill>
            <a:schemeClr val="accent1">
              <a:lumMod val="50000"/>
              <a:alpha val="65000"/>
            </a:schemeClr>
          </a:solidFill>
          <a:effectLst>
            <a:outerShdw blurRad="50800" dist="50800" dir="5400000" algn="ctr" rotWithShape="0">
              <a:schemeClr val="accent1">
                <a:lumMod val="60000"/>
                <a:lumOff val="40000"/>
              </a:schemeClr>
            </a:outerShdw>
            <a:reflection blurRad="6350" stA="52000" endA="300" endPos="35000" dir="5400000" sy="-100000" algn="bl" rotWithShape="0"/>
            <a:softEdge rad="31750"/>
          </a:effectLst>
        </p:spPr>
        <p:txBody>
          <a:bodyPr rIns="9144"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ru-RU"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har char="–"/>
              <a:defRPr kumimoji="0" lang="ru-RU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har char="•"/>
              <a:defRPr kumimoji="0" lang="ru-RU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har char="–"/>
              <a:defRPr kumimoji="0" lang="ru-RU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har char="»"/>
              <a:defRPr kumimoji="0" lang="ru-RU"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har char="•"/>
              <a:defRPr kumimoji="0" lang="ru-RU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har char="•"/>
              <a:defRPr kumimoji="0" lang="ru-RU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har char="•"/>
              <a:defRPr kumimoji="0" lang="ru-RU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har char="•"/>
              <a:defRPr kumimoji="0" lang="ru-RU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/>
            <a:r>
              <a:rPr lang="ru-RU" sz="2800" kern="0" dirty="0" smtClean="0">
                <a:solidFill>
                  <a:srgbClr val="FFC000"/>
                </a:solidFill>
              </a:rPr>
              <a:t>План презентации:</a:t>
            </a:r>
          </a:p>
          <a:p>
            <a:endParaRPr lang="ru-RU" kern="0" dirty="0"/>
          </a:p>
        </p:txBody>
      </p:sp>
    </p:spTree>
    <p:extLst>
      <p:ext uri="{BB962C8B-B14F-4D97-AF65-F5344CB8AC3E}">
        <p14:creationId xmlns:p14="http://schemas.microsoft.com/office/powerpoint/2010/main" val="401116725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>
          <a:xfrm>
            <a:off x="618795" y="260648"/>
            <a:ext cx="7899648" cy="864096"/>
          </a:xfrm>
          <a:solidFill>
            <a:schemeClr val="tx2">
              <a:lumMod val="25000"/>
              <a:alpha val="65000"/>
            </a:schemeClr>
          </a:solidFill>
          <a:effectLst>
            <a:outerShdw blurRad="50800" dist="38100" dir="10800000" algn="r" rotWithShape="0">
              <a:srgbClr val="FFC000">
                <a:alpha val="40000"/>
              </a:srgbClr>
            </a:outerShdw>
            <a:reflection blurRad="6350" stA="52000" endA="300" endPos="35000" dir="5400000" sy="-100000" algn="bl" rotWithShape="0"/>
            <a:softEdge rad="31750"/>
          </a:effectLst>
        </p:spPr>
        <p:txBody>
          <a:bodyPr/>
          <a:lstStyle/>
          <a:p>
            <a:pPr algn="ctr"/>
            <a:r>
              <a:rPr lang="ru-RU" sz="2000" b="1" dirty="0" smtClean="0">
                <a:solidFill>
                  <a:srgbClr val="FFC000"/>
                </a:solidFill>
              </a:rPr>
              <a:t>НАЧАЛО ИССЛЕДОВАНИЙ НА РОДНОЙ ПЛАНЕТЕ</a:t>
            </a:r>
            <a:endParaRPr lang="ru-RU" sz="2000" b="1" dirty="0">
              <a:solidFill>
                <a:srgbClr val="FFC000"/>
              </a:solidFill>
            </a:endParaRPr>
          </a:p>
          <a:p>
            <a:endParaRPr lang="ru-RU" b="1" dirty="0"/>
          </a:p>
        </p:txBody>
      </p:sp>
      <p:sp>
        <p:nvSpPr>
          <p:cNvPr id="6" name="Текст 2"/>
          <p:cNvSpPr txBox="1">
            <a:spLocks/>
          </p:cNvSpPr>
          <p:nvPr/>
        </p:nvSpPr>
        <p:spPr>
          <a:xfrm>
            <a:off x="179512" y="1988840"/>
            <a:ext cx="4248472" cy="1656184"/>
          </a:xfrm>
          <a:prstGeom prst="rect">
            <a:avLst/>
          </a:prstGeom>
          <a:solidFill>
            <a:schemeClr val="tx2">
              <a:lumMod val="25000"/>
              <a:alpha val="65000"/>
            </a:schemeClr>
          </a:solidFill>
          <a:effectLst>
            <a:softEdge rad="31750"/>
          </a:effectLst>
        </p:spPr>
        <p:txBody>
          <a:bodyPr rIns="9144"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ru-RU"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har char="–"/>
              <a:defRPr kumimoji="0" lang="ru-RU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har char="•"/>
              <a:defRPr kumimoji="0" lang="ru-RU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har char="–"/>
              <a:defRPr kumimoji="0" lang="ru-RU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har char="»"/>
              <a:defRPr kumimoji="0" lang="ru-RU"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har char="•"/>
              <a:defRPr kumimoji="0" lang="ru-RU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har char="•"/>
              <a:defRPr kumimoji="0" lang="ru-RU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har char="•"/>
              <a:defRPr kumimoji="0" lang="ru-RU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har char="•"/>
              <a:defRPr kumimoji="0" lang="ru-RU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ru-RU" dirty="0" smtClean="0"/>
              <a:t>С </a:t>
            </a:r>
            <a:r>
              <a:rPr lang="ru-RU" dirty="0"/>
              <a:t>древних времен ночное небо было </a:t>
            </a:r>
            <a:r>
              <a:rPr lang="ru-RU" dirty="0" smtClean="0"/>
              <a:t>загадкой для людей</a:t>
            </a:r>
            <a:r>
              <a:rPr lang="ru-RU" dirty="0"/>
              <a:t>. Сначала они наблюдали за видимыми созвездиями и планетами</a:t>
            </a:r>
            <a:r>
              <a:rPr lang="ru-RU" dirty="0" smtClean="0"/>
              <a:t>, изменением их положения на небе, накапливали знания.</a:t>
            </a:r>
          </a:p>
          <a:p>
            <a:endParaRPr lang="ru-RU" dirty="0"/>
          </a:p>
          <a:p>
            <a:endParaRPr lang="ru-RU" kern="0" dirty="0"/>
          </a:p>
        </p:txBody>
      </p:sp>
      <p:sp>
        <p:nvSpPr>
          <p:cNvPr id="8" name="Текст 2"/>
          <p:cNvSpPr txBox="1">
            <a:spLocks/>
          </p:cNvSpPr>
          <p:nvPr/>
        </p:nvSpPr>
        <p:spPr>
          <a:xfrm>
            <a:off x="310192" y="1124744"/>
            <a:ext cx="3995978" cy="711696"/>
          </a:xfrm>
          <a:prstGeom prst="rect">
            <a:avLst/>
          </a:prstGeom>
          <a:solidFill>
            <a:schemeClr val="tx2">
              <a:lumMod val="25000"/>
              <a:alpha val="65000"/>
            </a:schemeClr>
          </a:solidFill>
          <a:effectLst>
            <a:glow rad="228600">
              <a:schemeClr val="accent1">
                <a:satMod val="175000"/>
                <a:alpha val="40000"/>
              </a:schemeClr>
            </a:glow>
            <a:outerShdw blurRad="50800" dist="50800" dir="5400000" algn="ctr" rotWithShape="0">
              <a:schemeClr val="accent1">
                <a:lumMod val="60000"/>
                <a:lumOff val="40000"/>
              </a:schemeClr>
            </a:outerShdw>
            <a:reflection blurRad="6350" stA="52000" endA="300" endPos="35000" dir="5400000" sy="-100000" algn="bl" rotWithShape="0"/>
            <a:softEdge rad="31750"/>
          </a:effectLst>
        </p:spPr>
        <p:txBody>
          <a:bodyPr rIns="9144"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ru-RU"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har char="–"/>
              <a:defRPr kumimoji="0" lang="ru-RU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har char="•"/>
              <a:defRPr kumimoji="0" lang="ru-RU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har char="–"/>
              <a:defRPr kumimoji="0" lang="ru-RU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har char="»"/>
              <a:defRPr kumimoji="0" lang="ru-RU"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har char="•"/>
              <a:defRPr kumimoji="0" lang="ru-RU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har char="•"/>
              <a:defRPr kumimoji="0" lang="ru-RU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har char="•"/>
              <a:defRPr kumimoji="0" lang="ru-RU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har char="•"/>
              <a:defRPr kumimoji="0" lang="ru-RU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ru-RU" sz="2000" kern="0" dirty="0">
                <a:solidFill>
                  <a:srgbClr val="FFC000"/>
                </a:solidFill>
              </a:rPr>
              <a:t>Наблюдение невооруженным </a:t>
            </a:r>
            <a:r>
              <a:rPr lang="ru-RU" sz="2000" kern="0" dirty="0" smtClean="0">
                <a:solidFill>
                  <a:srgbClr val="FFC000"/>
                </a:solidFill>
              </a:rPr>
              <a:t>глазом</a:t>
            </a:r>
            <a:endParaRPr lang="ru-RU" sz="2000" kern="0" dirty="0">
              <a:solidFill>
                <a:srgbClr val="FFC000"/>
              </a:solidFill>
            </a:endParaRPr>
          </a:p>
          <a:p>
            <a:endParaRPr lang="ru-RU" kern="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644008" y="4212580"/>
            <a:ext cx="400486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Наблюдение за </a:t>
            </a:r>
            <a:r>
              <a:rPr lang="ru-RU" dirty="0" smtClean="0"/>
              <a:t>Солнцем, другими звездами и Луной сделало </a:t>
            </a:r>
            <a:r>
              <a:rPr lang="ru-RU" dirty="0"/>
              <a:t>возможным  развитие сельского хозяйства и навигации. Это дало человечеству возможность </a:t>
            </a:r>
            <a:r>
              <a:rPr lang="ru-RU" dirty="0" smtClean="0"/>
              <a:t>исследования </a:t>
            </a:r>
            <a:r>
              <a:rPr lang="ru-RU" dirty="0"/>
              <a:t>новых </a:t>
            </a:r>
            <a:r>
              <a:rPr lang="ru-RU" dirty="0" smtClean="0"/>
              <a:t>земель.</a:t>
            </a:r>
            <a:endParaRPr lang="ru-RU" kern="0" dirty="0">
              <a:solidFill>
                <a:srgbClr val="FFC000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6691" y="1217597"/>
            <a:ext cx="4315425" cy="24274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961" y="3834664"/>
            <a:ext cx="3999573" cy="27871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9179850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>
          <a:xfrm>
            <a:off x="618795" y="260648"/>
            <a:ext cx="7899648" cy="864096"/>
          </a:xfrm>
          <a:solidFill>
            <a:schemeClr val="tx2">
              <a:lumMod val="25000"/>
              <a:alpha val="65000"/>
            </a:schemeClr>
          </a:solidFill>
          <a:effectLst>
            <a:outerShdw blurRad="50800" dist="38100" dir="10800000" algn="r" rotWithShape="0">
              <a:srgbClr val="FFC000">
                <a:alpha val="40000"/>
              </a:srgbClr>
            </a:outerShdw>
            <a:reflection blurRad="6350" stA="52000" endA="300" endPos="35000" dir="5400000" sy="-100000" algn="bl" rotWithShape="0"/>
            <a:softEdge rad="31750"/>
          </a:effectLst>
        </p:spPr>
        <p:txBody>
          <a:bodyPr/>
          <a:lstStyle/>
          <a:p>
            <a:pPr algn="ctr"/>
            <a:r>
              <a:rPr lang="ru-RU" sz="2000" b="1" dirty="0" smtClean="0">
                <a:solidFill>
                  <a:srgbClr val="FFC000"/>
                </a:solidFill>
              </a:rPr>
              <a:t>НАЧАЛО ИССЛЕДОВАНИЙ НА РОДНОЙ ПЛАНЕТЕ</a:t>
            </a:r>
          </a:p>
          <a:p>
            <a:endParaRPr lang="ru-RU" b="1" dirty="0"/>
          </a:p>
        </p:txBody>
      </p:sp>
      <p:sp>
        <p:nvSpPr>
          <p:cNvPr id="6" name="Текст 2"/>
          <p:cNvSpPr txBox="1">
            <a:spLocks/>
          </p:cNvSpPr>
          <p:nvPr/>
        </p:nvSpPr>
        <p:spPr>
          <a:xfrm>
            <a:off x="395536" y="1394317"/>
            <a:ext cx="4392488" cy="1314603"/>
          </a:xfrm>
          <a:prstGeom prst="rect">
            <a:avLst/>
          </a:prstGeom>
          <a:solidFill>
            <a:schemeClr val="tx2">
              <a:lumMod val="25000"/>
              <a:alpha val="65000"/>
            </a:schemeClr>
          </a:solidFill>
          <a:effectLst>
            <a:softEdge rad="31750"/>
          </a:effectLst>
        </p:spPr>
        <p:txBody>
          <a:bodyPr rIns="9144"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ru-RU"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har char="–"/>
              <a:defRPr kumimoji="0" lang="ru-RU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har char="•"/>
              <a:defRPr kumimoji="0" lang="ru-RU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har char="–"/>
              <a:defRPr kumimoji="0" lang="ru-RU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har char="»"/>
              <a:defRPr kumimoji="0" lang="ru-RU"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har char="•"/>
              <a:defRPr kumimoji="0" lang="ru-RU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har char="•"/>
              <a:defRPr kumimoji="0" lang="ru-RU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har char="•"/>
              <a:defRPr kumimoji="0" lang="ru-RU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har char="•"/>
              <a:defRPr kumimoji="0" lang="ru-RU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just"/>
            <a:r>
              <a:rPr lang="ru-RU" dirty="0" smtClean="0"/>
              <a:t>Движимые </a:t>
            </a:r>
            <a:r>
              <a:rPr lang="ru-RU" dirty="0"/>
              <a:t>научным интересом, </a:t>
            </a:r>
            <a:r>
              <a:rPr lang="ru-RU" dirty="0" smtClean="0"/>
              <a:t>люди стали </a:t>
            </a:r>
            <a:r>
              <a:rPr lang="ru-RU" dirty="0"/>
              <a:t>изобретать всевозможные приборы, с помощью которых было возможно увидеть гораздо </a:t>
            </a:r>
            <a:r>
              <a:rPr lang="ru-RU" dirty="0" smtClean="0"/>
              <a:t>больше</a:t>
            </a:r>
            <a:endParaRPr lang="ru-RU" dirty="0"/>
          </a:p>
        </p:txBody>
      </p:sp>
      <p:sp>
        <p:nvSpPr>
          <p:cNvPr id="8" name="Текст 2"/>
          <p:cNvSpPr txBox="1">
            <a:spLocks/>
          </p:cNvSpPr>
          <p:nvPr/>
        </p:nvSpPr>
        <p:spPr>
          <a:xfrm>
            <a:off x="467904" y="5681970"/>
            <a:ext cx="3744416" cy="706218"/>
          </a:xfrm>
          <a:prstGeom prst="rect">
            <a:avLst/>
          </a:prstGeom>
          <a:solidFill>
            <a:schemeClr val="tx2">
              <a:lumMod val="25000"/>
              <a:alpha val="65000"/>
            </a:schemeClr>
          </a:solidFill>
          <a:effectLst>
            <a:glow rad="228600">
              <a:schemeClr val="accent1">
                <a:satMod val="175000"/>
                <a:alpha val="40000"/>
              </a:schemeClr>
            </a:glow>
            <a:outerShdw blurRad="50800" dist="50800" dir="5400000" algn="ctr" rotWithShape="0">
              <a:schemeClr val="accent1">
                <a:lumMod val="60000"/>
                <a:lumOff val="40000"/>
              </a:schemeClr>
            </a:outerShdw>
            <a:reflection blurRad="6350" stA="52000" endA="300" endPos="35000" dir="5400000" sy="-100000" algn="bl" rotWithShape="0"/>
            <a:softEdge rad="31750"/>
          </a:effectLst>
        </p:spPr>
        <p:txBody>
          <a:bodyPr rIns="9144"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ru-RU"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har char="–"/>
              <a:defRPr kumimoji="0" lang="ru-RU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har char="•"/>
              <a:defRPr kumimoji="0" lang="ru-RU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har char="–"/>
              <a:defRPr kumimoji="0" lang="ru-RU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har char="»"/>
              <a:defRPr kumimoji="0" lang="ru-RU"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har char="•"/>
              <a:defRPr kumimoji="0" lang="ru-RU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har char="•"/>
              <a:defRPr kumimoji="0" lang="ru-RU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har char="•"/>
              <a:defRPr kumimoji="0" lang="ru-RU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har char="•"/>
              <a:defRPr kumimoji="0" lang="ru-RU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ru-RU" kern="0" dirty="0">
                <a:solidFill>
                  <a:srgbClr val="FFC000"/>
                </a:solidFill>
              </a:rPr>
              <a:t>Галилео Галилей (1564-1642)</a:t>
            </a:r>
          </a:p>
          <a:p>
            <a:r>
              <a:rPr lang="ru-RU" kern="0" dirty="0" smtClean="0">
                <a:solidFill>
                  <a:srgbClr val="FFC000"/>
                </a:solidFill>
              </a:rPr>
              <a:t>Изобретение телескопа. </a:t>
            </a:r>
            <a:endParaRPr lang="ru-RU" kern="0" dirty="0"/>
          </a:p>
        </p:txBody>
      </p:sp>
      <p:pic>
        <p:nvPicPr>
          <p:cNvPr id="5" name="Рисунок 4" title="Телескоп Галилио Галилея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057" y="2708920"/>
            <a:ext cx="3535672" cy="27533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6120" y="1916832"/>
            <a:ext cx="1938415" cy="20142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Текст 2"/>
          <p:cNvSpPr txBox="1">
            <a:spLocks/>
          </p:cNvSpPr>
          <p:nvPr/>
        </p:nvSpPr>
        <p:spPr>
          <a:xfrm>
            <a:off x="5992267" y="3991308"/>
            <a:ext cx="2722268" cy="353109"/>
          </a:xfrm>
          <a:prstGeom prst="rect">
            <a:avLst/>
          </a:prstGeom>
          <a:solidFill>
            <a:schemeClr val="tx2">
              <a:lumMod val="25000"/>
              <a:alpha val="65000"/>
            </a:schemeClr>
          </a:solidFill>
          <a:effectLst>
            <a:glow rad="228600">
              <a:schemeClr val="accent1">
                <a:satMod val="175000"/>
                <a:alpha val="40000"/>
              </a:schemeClr>
            </a:glow>
            <a:outerShdw blurRad="50800" dist="50800" dir="5400000" algn="ctr" rotWithShape="0">
              <a:schemeClr val="accent1">
                <a:lumMod val="60000"/>
                <a:lumOff val="40000"/>
              </a:schemeClr>
            </a:outerShdw>
            <a:reflection blurRad="6350" stA="52000" endA="300" endPos="35000" dir="5400000" sy="-100000" algn="bl" rotWithShape="0"/>
            <a:softEdge rad="31750"/>
          </a:effectLst>
        </p:spPr>
        <p:txBody>
          <a:bodyPr rIns="9144"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ru-RU"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har char="–"/>
              <a:defRPr kumimoji="0" lang="ru-RU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har char="•"/>
              <a:defRPr kumimoji="0" lang="ru-RU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har char="–"/>
              <a:defRPr kumimoji="0" lang="ru-RU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har char="»"/>
              <a:defRPr kumimoji="0" lang="ru-RU"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har char="•"/>
              <a:defRPr kumimoji="0" lang="ru-RU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har char="•"/>
              <a:defRPr kumimoji="0" lang="ru-RU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har char="•"/>
              <a:defRPr kumimoji="0" lang="ru-RU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har char="•"/>
              <a:defRPr kumimoji="0" lang="ru-RU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ru-RU" kern="0" dirty="0" smtClean="0">
                <a:solidFill>
                  <a:srgbClr val="FFC000"/>
                </a:solidFill>
              </a:rPr>
              <a:t>Рефлектор Ньютона</a:t>
            </a:r>
            <a:endParaRPr lang="ru-RU" kern="0" dirty="0">
              <a:solidFill>
                <a:srgbClr val="FFC000"/>
              </a:solidFill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7930" y="1916832"/>
            <a:ext cx="1684439" cy="20267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Прямоугольник 16"/>
          <p:cNvSpPr/>
          <p:nvPr/>
        </p:nvSpPr>
        <p:spPr>
          <a:xfrm>
            <a:off x="5011879" y="1292626"/>
            <a:ext cx="368533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FFC000"/>
                </a:solidFill>
              </a:rPr>
              <a:t>Исаак Ньютон (1643-1727) </a:t>
            </a:r>
            <a:r>
              <a:rPr lang="ru-RU" dirty="0"/>
              <a:t>продолжил труды Галилея</a:t>
            </a:r>
            <a:endParaRPr lang="ru-RU" kern="0" dirty="0">
              <a:solidFill>
                <a:srgbClr val="FFC000"/>
              </a:solidFill>
            </a:endParaRPr>
          </a:p>
          <a:p>
            <a:endParaRPr lang="ru-RU" kern="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5011879" y="5232353"/>
            <a:ext cx="395260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FFC000"/>
                </a:solidFill>
              </a:rPr>
              <a:t>Открытие </a:t>
            </a:r>
            <a:r>
              <a:rPr lang="ru-RU" dirty="0">
                <a:solidFill>
                  <a:srgbClr val="FFC000"/>
                </a:solidFill>
              </a:rPr>
              <a:t>планет, спутников </a:t>
            </a:r>
            <a:r>
              <a:rPr lang="ru-RU" dirty="0" smtClean="0">
                <a:solidFill>
                  <a:srgbClr val="FFC000"/>
                </a:solidFill>
              </a:rPr>
              <a:t>планет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FFC000"/>
                </a:solidFill>
              </a:rPr>
              <a:t>Гелиоцентрическая модель Солнечной системы</a:t>
            </a:r>
            <a:endParaRPr lang="ru-RU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632488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>
          <a:xfrm>
            <a:off x="618795" y="116632"/>
            <a:ext cx="7899648" cy="864096"/>
          </a:xfrm>
          <a:solidFill>
            <a:schemeClr val="tx2">
              <a:lumMod val="25000"/>
              <a:alpha val="65000"/>
            </a:schemeClr>
          </a:solidFill>
          <a:effectLst>
            <a:outerShdw blurRad="50800" dist="38100" dir="10800000" algn="r" rotWithShape="0">
              <a:srgbClr val="FFC000">
                <a:alpha val="40000"/>
              </a:srgbClr>
            </a:outerShdw>
            <a:reflection blurRad="6350" stA="52000" endA="300" endPos="35000" dir="5400000" sy="-100000" algn="bl" rotWithShape="0"/>
            <a:softEdge rad="31750"/>
          </a:effectLst>
        </p:spPr>
        <p:txBody>
          <a:bodyPr/>
          <a:lstStyle/>
          <a:p>
            <a:pPr algn="ctr"/>
            <a:r>
              <a:rPr lang="ru-RU" sz="2000" b="1" dirty="0">
                <a:solidFill>
                  <a:srgbClr val="FFC000"/>
                </a:solidFill>
              </a:rPr>
              <a:t>ЗДРАВСТВУЙ, КОСМОС!</a:t>
            </a:r>
          </a:p>
          <a:p>
            <a:pPr algn="ctr"/>
            <a:r>
              <a:rPr lang="en-US" sz="2000" b="1" dirty="0" smtClean="0">
                <a:solidFill>
                  <a:srgbClr val="FFC000"/>
                </a:solidFill>
              </a:rPr>
              <a:t>XX </a:t>
            </a:r>
            <a:r>
              <a:rPr lang="ru-RU" sz="2000" b="1" dirty="0" smtClean="0">
                <a:solidFill>
                  <a:srgbClr val="FFC000"/>
                </a:solidFill>
              </a:rPr>
              <a:t>век – век космических исследований</a:t>
            </a:r>
            <a:endParaRPr lang="ru-RU" sz="2000" b="1" dirty="0">
              <a:solidFill>
                <a:srgbClr val="FFC000"/>
              </a:solidFill>
            </a:endParaRPr>
          </a:p>
          <a:p>
            <a:endParaRPr lang="ru-RU" b="1" dirty="0"/>
          </a:p>
        </p:txBody>
      </p:sp>
      <p:sp>
        <p:nvSpPr>
          <p:cNvPr id="6" name="Текст 2"/>
          <p:cNvSpPr txBox="1">
            <a:spLocks/>
          </p:cNvSpPr>
          <p:nvPr/>
        </p:nvSpPr>
        <p:spPr>
          <a:xfrm>
            <a:off x="737403" y="2316363"/>
            <a:ext cx="4253991" cy="1296144"/>
          </a:xfrm>
          <a:prstGeom prst="rect">
            <a:avLst/>
          </a:prstGeom>
          <a:solidFill>
            <a:schemeClr val="tx2">
              <a:lumMod val="25000"/>
              <a:alpha val="65000"/>
            </a:schemeClr>
          </a:solidFill>
          <a:effectLst>
            <a:softEdge rad="31750"/>
          </a:effectLst>
        </p:spPr>
        <p:txBody>
          <a:bodyPr rIns="9144"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ru-RU"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har char="–"/>
              <a:defRPr kumimoji="0" lang="ru-RU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har char="•"/>
              <a:defRPr kumimoji="0" lang="ru-RU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har char="–"/>
              <a:defRPr kumimoji="0" lang="ru-RU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har char="»"/>
              <a:defRPr kumimoji="0" lang="ru-RU"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har char="•"/>
              <a:defRPr kumimoji="0" lang="ru-RU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har char="•"/>
              <a:defRPr kumimoji="0" lang="ru-RU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har char="•"/>
              <a:defRPr kumimoji="0" lang="ru-RU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har char="•"/>
              <a:defRPr kumimoji="0" lang="ru-RU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just"/>
            <a:r>
              <a:rPr lang="ru-RU" dirty="0"/>
              <a:t>Он пред­ви­дел ра­кеты, ис­кусс­твен­ные спут­ни­ки, ор­би­таль­ные стан­ции и вы­ход в от­кры­тый кос­мос за­дол­го до то­го, как они ста­ли реаль­ностью. </a:t>
            </a:r>
          </a:p>
          <a:p>
            <a:endParaRPr lang="ru-RU" kern="0" dirty="0"/>
          </a:p>
        </p:txBody>
      </p:sp>
      <p:sp>
        <p:nvSpPr>
          <p:cNvPr id="8" name="Текст 2"/>
          <p:cNvSpPr txBox="1">
            <a:spLocks/>
          </p:cNvSpPr>
          <p:nvPr/>
        </p:nvSpPr>
        <p:spPr>
          <a:xfrm>
            <a:off x="327468" y="1147512"/>
            <a:ext cx="5143394" cy="1029686"/>
          </a:xfrm>
          <a:prstGeom prst="rect">
            <a:avLst/>
          </a:prstGeom>
          <a:solidFill>
            <a:schemeClr val="tx2">
              <a:lumMod val="25000"/>
              <a:alpha val="65000"/>
            </a:schemeClr>
          </a:solidFill>
          <a:effectLst>
            <a:glow rad="228600">
              <a:schemeClr val="accent1">
                <a:satMod val="175000"/>
                <a:alpha val="40000"/>
              </a:schemeClr>
            </a:glow>
            <a:outerShdw blurRad="50800" dist="50800" dir="5400000" algn="ctr" rotWithShape="0">
              <a:schemeClr val="accent1">
                <a:lumMod val="60000"/>
                <a:lumOff val="40000"/>
              </a:schemeClr>
            </a:outerShdw>
            <a:reflection blurRad="6350" stA="52000" endA="300" endPos="35000" dir="5400000" sy="-100000" algn="bl" rotWithShape="0"/>
            <a:softEdge rad="31750"/>
          </a:effectLst>
        </p:spPr>
        <p:txBody>
          <a:bodyPr rIns="9144"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ru-RU"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har char="–"/>
              <a:defRPr kumimoji="0" lang="ru-RU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har char="•"/>
              <a:defRPr kumimoji="0" lang="ru-RU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har char="–"/>
              <a:defRPr kumimoji="0" lang="ru-RU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har char="»"/>
              <a:defRPr kumimoji="0" lang="ru-RU"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har char="•"/>
              <a:defRPr kumimoji="0" lang="ru-RU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har char="•"/>
              <a:defRPr kumimoji="0" lang="ru-RU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har char="•"/>
              <a:defRPr kumimoji="0" lang="ru-RU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har char="•"/>
              <a:defRPr kumimoji="0" lang="ru-RU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57200" lvl="1" indent="0">
              <a:buNone/>
            </a:pPr>
            <a:r>
              <a:rPr lang="ru-RU" sz="1800" dirty="0" smtClean="0">
                <a:solidFill>
                  <a:srgbClr val="FFC000"/>
                </a:solidFill>
              </a:rPr>
              <a:t>Константин Циолковский (1857 – 1935) </a:t>
            </a:r>
            <a:r>
              <a:rPr lang="ru-RU" sz="1800" dirty="0">
                <a:solidFill>
                  <a:srgbClr val="FFC000"/>
                </a:solidFill>
              </a:rPr>
              <a:t>– </a:t>
            </a:r>
            <a:r>
              <a:rPr lang="ru-RU" sz="1800" dirty="0" smtClean="0">
                <a:solidFill>
                  <a:srgbClr val="FFC000"/>
                </a:solidFill>
              </a:rPr>
              <a:t> </a:t>
            </a:r>
            <a:r>
              <a:rPr lang="ru-RU" sz="1800" dirty="0" smtClean="0"/>
              <a:t>основоположник </a:t>
            </a:r>
            <a:r>
              <a:rPr lang="ru-RU" sz="1800" dirty="0"/>
              <a:t>теории космических полетов. </a:t>
            </a:r>
          </a:p>
          <a:p>
            <a:endParaRPr lang="ru-RU" kern="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220072" y="3429000"/>
            <a:ext cx="38519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«Невозможное сегодня станет возможным завтра» К. Э. Циолковский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052736"/>
            <a:ext cx="3168352" cy="25272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3790336" y="5170163"/>
            <a:ext cx="512156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СССР  стал первооткрывателем космоса: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FFC000"/>
                </a:solidFill>
              </a:rPr>
              <a:t>Первые ракеты</a:t>
            </a:r>
            <a:endParaRPr lang="ru-RU" dirty="0">
              <a:solidFill>
                <a:srgbClr val="FFC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FFC000"/>
                </a:solidFill>
              </a:rPr>
              <a:t>Первый </a:t>
            </a:r>
            <a:r>
              <a:rPr lang="ru-RU" dirty="0">
                <a:solidFill>
                  <a:srgbClr val="FFC000"/>
                </a:solidFill>
              </a:rPr>
              <a:t>искусственный спутник </a:t>
            </a:r>
            <a:r>
              <a:rPr lang="ru-RU" dirty="0" smtClean="0">
                <a:solidFill>
                  <a:srgbClr val="FFC000"/>
                </a:solidFill>
              </a:rPr>
              <a:t>Земли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FFC000"/>
                </a:solidFill>
              </a:rPr>
              <a:t>Первый </a:t>
            </a:r>
            <a:r>
              <a:rPr lang="ru-RU" dirty="0">
                <a:solidFill>
                  <a:srgbClr val="FFC000"/>
                </a:solidFill>
              </a:rPr>
              <a:t>аппарат на другом космическом теле (</a:t>
            </a:r>
            <a:r>
              <a:rPr lang="ru-RU" dirty="0" smtClean="0">
                <a:solidFill>
                  <a:srgbClr val="FFC000"/>
                </a:solidFill>
              </a:rPr>
              <a:t>Луна-2)</a:t>
            </a: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690610"/>
            <a:ext cx="2970530" cy="29705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Текст 2"/>
          <p:cNvSpPr txBox="1">
            <a:spLocks/>
          </p:cNvSpPr>
          <p:nvPr/>
        </p:nvSpPr>
        <p:spPr>
          <a:xfrm>
            <a:off x="3790336" y="4282308"/>
            <a:ext cx="5143394" cy="730867"/>
          </a:xfrm>
          <a:prstGeom prst="rect">
            <a:avLst/>
          </a:prstGeom>
          <a:solidFill>
            <a:schemeClr val="tx2">
              <a:lumMod val="25000"/>
              <a:alpha val="65000"/>
            </a:schemeClr>
          </a:solidFill>
          <a:effectLst>
            <a:glow rad="228600">
              <a:schemeClr val="accent1">
                <a:satMod val="175000"/>
                <a:alpha val="40000"/>
              </a:schemeClr>
            </a:glow>
            <a:outerShdw blurRad="50800" dist="50800" dir="5400000" algn="ctr" rotWithShape="0">
              <a:schemeClr val="accent1">
                <a:lumMod val="60000"/>
                <a:lumOff val="40000"/>
              </a:schemeClr>
            </a:outerShdw>
            <a:reflection blurRad="6350" stA="52000" endA="300" endPos="35000" dir="5400000" sy="-100000" algn="bl" rotWithShape="0"/>
            <a:softEdge rad="31750"/>
          </a:effectLst>
        </p:spPr>
        <p:txBody>
          <a:bodyPr rIns="9144"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ru-RU"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har char="–"/>
              <a:defRPr kumimoji="0" lang="ru-RU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har char="•"/>
              <a:defRPr kumimoji="0" lang="ru-RU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har char="–"/>
              <a:defRPr kumimoji="0" lang="ru-RU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har char="»"/>
              <a:defRPr kumimoji="0" lang="ru-RU"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har char="•"/>
              <a:defRPr kumimoji="0" lang="ru-RU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har char="•"/>
              <a:defRPr kumimoji="0" lang="ru-RU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har char="•"/>
              <a:defRPr kumimoji="0" lang="ru-RU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har char="•"/>
              <a:defRPr kumimoji="0" lang="ru-RU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ru-RU" dirty="0">
                <a:solidFill>
                  <a:srgbClr val="FFC000"/>
                </a:solidFill>
              </a:rPr>
              <a:t>Сергей Павлович Королев (1907-1966)  </a:t>
            </a:r>
            <a:r>
              <a:rPr lang="ru-RU" dirty="0"/>
              <a:t>воплотил в жизнь теории Циолковского. </a:t>
            </a:r>
          </a:p>
          <a:p>
            <a:endParaRPr lang="ru-RU" kern="0" dirty="0"/>
          </a:p>
        </p:txBody>
      </p:sp>
    </p:spTree>
    <p:extLst>
      <p:ext uri="{BB962C8B-B14F-4D97-AF65-F5344CB8AC3E}">
        <p14:creationId xmlns:p14="http://schemas.microsoft.com/office/powerpoint/2010/main" val="324632488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body" sz="quarter" idx="14"/>
          </p:nvPr>
        </p:nvSpPr>
        <p:spPr>
          <a:xfrm>
            <a:off x="618794" y="4581128"/>
            <a:ext cx="8057661" cy="2088232"/>
          </a:xfrm>
        </p:spPr>
        <p:txBody>
          <a:bodyPr>
            <a:normAutofit/>
          </a:bodyPr>
          <a:lstStyle>
            <a:extLst/>
          </a:lstStyle>
          <a:p>
            <a:pPr marL="0" indent="0"/>
            <a:r>
              <a:rPr lang="ru-RU" dirty="0" smtClean="0"/>
              <a:t>Старт летательного аппарата </a:t>
            </a:r>
            <a:r>
              <a:rPr lang="ru-RU" dirty="0" smtClean="0">
                <a:solidFill>
                  <a:srgbClr val="FFC000"/>
                </a:solidFill>
              </a:rPr>
              <a:t>«Восток-1» </a:t>
            </a:r>
            <a:r>
              <a:rPr lang="ru-RU" dirty="0" smtClean="0"/>
              <a:t>с Белкой и Стрелкой на борту состоялся 19 августа 1960 года. Полет продолжался более 25 часов, за это время корабль совершил 17 полных витков вокруг Земли.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/>
              <a:t>С научной точки зрения полет в космос собак-космонавтов имел большое значение. На основании собранных данных ученые убедились, что </a:t>
            </a:r>
            <a:r>
              <a:rPr lang="ru-RU" b="1" dirty="0">
                <a:solidFill>
                  <a:srgbClr val="FFC000"/>
                </a:solidFill>
              </a:rPr>
              <a:t>полет в космос человека возможен </a:t>
            </a:r>
            <a:r>
              <a:rPr lang="ru-RU" dirty="0"/>
              <a:t>и опасности для живого организма не </a:t>
            </a:r>
            <a:r>
              <a:rPr lang="ru-RU" dirty="0" smtClean="0"/>
              <a:t>представляет</a:t>
            </a:r>
            <a:endParaRPr lang="ru-RU" dirty="0"/>
          </a:p>
          <a:p>
            <a:pPr marL="0" indent="0"/>
            <a:endParaRPr lang="ru-RU" dirty="0" smtClean="0"/>
          </a:p>
          <a:p>
            <a:pPr marL="0" indent="0"/>
            <a:endParaRPr lang="ru-RU" dirty="0"/>
          </a:p>
        </p:txBody>
      </p:sp>
      <p:sp>
        <p:nvSpPr>
          <p:cNvPr id="12" name="Текст 2"/>
          <p:cNvSpPr txBox="1">
            <a:spLocks/>
          </p:cNvSpPr>
          <p:nvPr/>
        </p:nvSpPr>
        <p:spPr>
          <a:xfrm>
            <a:off x="618795" y="1347056"/>
            <a:ext cx="7899648" cy="432048"/>
          </a:xfrm>
          <a:prstGeom prst="rect">
            <a:avLst/>
          </a:prstGeom>
          <a:solidFill>
            <a:schemeClr val="tx2">
              <a:lumMod val="25000"/>
              <a:alpha val="65000"/>
            </a:schemeClr>
          </a:solidFill>
          <a:effectLst>
            <a:glow rad="228600">
              <a:schemeClr val="accent1">
                <a:satMod val="175000"/>
                <a:alpha val="40000"/>
              </a:schemeClr>
            </a:glow>
            <a:outerShdw blurRad="50800" dist="50800" dir="5400000" algn="ctr" rotWithShape="0">
              <a:schemeClr val="accent1">
                <a:lumMod val="60000"/>
                <a:lumOff val="40000"/>
              </a:schemeClr>
            </a:outerShdw>
            <a:reflection blurRad="6350" stA="52000" endA="300" endPos="35000" dir="5400000" sy="-100000" algn="bl" rotWithShape="0"/>
            <a:softEdge rad="31750"/>
          </a:effectLst>
        </p:spPr>
        <p:txBody>
          <a:bodyPr rIns="9144"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ru-RU"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har char="–"/>
              <a:defRPr kumimoji="0" lang="ru-RU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har char="•"/>
              <a:defRPr kumimoji="0" lang="ru-RU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har char="–"/>
              <a:defRPr kumimoji="0" lang="ru-RU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har char="»"/>
              <a:defRPr kumimoji="0" lang="ru-RU"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har char="•"/>
              <a:defRPr kumimoji="0" lang="ru-RU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har char="•"/>
              <a:defRPr kumimoji="0" lang="ru-RU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har char="•"/>
              <a:defRPr kumimoji="0" lang="ru-RU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har char="•"/>
              <a:defRPr kumimoji="0" lang="ru-RU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ru-RU" sz="2000" kern="0" dirty="0" smtClean="0">
                <a:solidFill>
                  <a:srgbClr val="FFC000"/>
                </a:solidFill>
              </a:rPr>
              <a:t>Животные-испытатели в космосе. Собаки Белка и Стрелка.</a:t>
            </a:r>
          </a:p>
          <a:p>
            <a:endParaRPr lang="ru-RU" kern="0" dirty="0"/>
          </a:p>
        </p:txBody>
      </p:sp>
      <p:pic>
        <p:nvPicPr>
          <p:cNvPr id="6" name="Рисунок 5"/>
          <p:cNvPicPr>
            <a:picLocks noGrp="1" noChangeAspect="1"/>
          </p:cNvPicPr>
          <p:nvPr>
            <p:ph type="pic" sz="quarter" idx="1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84" b="4184"/>
          <a:stretch>
            <a:fillRect/>
          </a:stretch>
        </p:blipFill>
        <p:spPr>
          <a:ln>
            <a:solidFill>
              <a:schemeClr val="accent1">
                <a:lumMod val="60000"/>
                <a:lumOff val="40000"/>
              </a:schemeClr>
            </a:solidFill>
          </a:ln>
        </p:spPr>
      </p:pic>
      <p:pic>
        <p:nvPicPr>
          <p:cNvPr id="14" name="Рисунок 13"/>
          <p:cNvPicPr>
            <a:picLocks noGrp="1" noChangeAspect="1"/>
          </p:cNvPicPr>
          <p:nvPr>
            <p:ph type="pic" sz="quarter" idx="15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33" r="20833"/>
          <a:stretch>
            <a:fillRect/>
          </a:stretch>
        </p:blipFill>
        <p:spPr>
          <a:ln>
            <a:solidFill>
              <a:schemeClr val="accent1">
                <a:lumMod val="60000"/>
                <a:lumOff val="40000"/>
              </a:schemeClr>
            </a:solidFill>
          </a:ln>
        </p:spPr>
      </p:pic>
      <p:pic>
        <p:nvPicPr>
          <p:cNvPr id="16" name="Рисунок 15"/>
          <p:cNvPicPr>
            <a:picLocks noGrp="1" noChangeAspect="1"/>
          </p:cNvPicPr>
          <p:nvPr>
            <p:ph type="pic" sz="quarter" idx="16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88" r="12888"/>
          <a:stretch>
            <a:fillRect/>
          </a:stretch>
        </p:blipFill>
        <p:spPr>
          <a:ln>
            <a:solidFill>
              <a:schemeClr val="accent1">
                <a:lumMod val="60000"/>
                <a:lumOff val="40000"/>
              </a:schemeClr>
            </a:solidFill>
          </a:ln>
        </p:spPr>
      </p:pic>
      <p:sp>
        <p:nvSpPr>
          <p:cNvPr id="19" name="Текст 2"/>
          <p:cNvSpPr txBox="1">
            <a:spLocks/>
          </p:cNvSpPr>
          <p:nvPr/>
        </p:nvSpPr>
        <p:spPr>
          <a:xfrm>
            <a:off x="618795" y="188640"/>
            <a:ext cx="7899648" cy="864096"/>
          </a:xfrm>
          <a:prstGeom prst="rect">
            <a:avLst/>
          </a:prstGeom>
          <a:solidFill>
            <a:schemeClr val="tx2">
              <a:lumMod val="25000"/>
              <a:alpha val="65000"/>
            </a:schemeClr>
          </a:solidFill>
          <a:ln w="38100" cap="sq" cmpd="sng" algn="ctr">
            <a:noFill/>
            <a:prstDash val="solid"/>
            <a:miter lim="800000"/>
          </a:ln>
          <a:effectLst>
            <a:outerShdw blurRad="50800" dist="38100" dir="10800000" algn="r" rotWithShape="0">
              <a:srgbClr val="FFC000">
                <a:alpha val="40000"/>
              </a:srgbClr>
            </a:outerShdw>
            <a:reflection blurRad="6350" stA="52000" endA="300" endPos="35000" dir="5400000" sy="-100000" algn="bl" rotWithShape="0"/>
            <a:softEdge rad="31750"/>
          </a:effectLst>
        </p:spPr>
        <p:txBody>
          <a:bodyPr vert="horz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har char="•"/>
              <a:defRPr kumimoji="0" lang="ru-RU" sz="2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har char="–"/>
              <a:defRPr kumimoji="0" lang="ru-RU" sz="2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har char="•"/>
              <a:defRPr kumimoji="0" lang="ru-RU"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har char="–"/>
              <a:defRPr kumimoji="0" lang="ru-RU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har char="»"/>
              <a:defRPr kumimoji="0" lang="ru-RU" sz="1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har char="•"/>
              <a:defRPr kumimoji="0" lang="ru-RU"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har char="•"/>
              <a:defRPr kumimoji="0" lang="ru-RU"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har char="•"/>
              <a:defRPr kumimoji="0" lang="ru-RU"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har char="•"/>
              <a:defRPr kumimoji="0" lang="ru-RU"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 algn="ctr">
              <a:buNone/>
            </a:pPr>
            <a:r>
              <a:rPr lang="ru-RU" sz="2000" b="1" kern="0" dirty="0" smtClean="0">
                <a:solidFill>
                  <a:srgbClr val="FFC000"/>
                </a:solidFill>
              </a:rPr>
              <a:t>ЗДРАВСТВУЙ, КОСМОС!</a:t>
            </a:r>
          </a:p>
          <a:p>
            <a:pPr marL="0" indent="0" algn="ctr">
              <a:buNone/>
            </a:pPr>
            <a:r>
              <a:rPr lang="ru-RU" sz="2000" b="1" kern="0" dirty="0" smtClean="0">
                <a:solidFill>
                  <a:srgbClr val="FFC000"/>
                </a:solidFill>
              </a:rPr>
              <a:t>XX век – век космических исследований</a:t>
            </a:r>
          </a:p>
          <a:p>
            <a:endParaRPr lang="ru-RU" b="1" kern="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body" sz="quarter" idx="14"/>
          </p:nvPr>
        </p:nvSpPr>
        <p:spPr>
          <a:xfrm>
            <a:off x="251520" y="4581128"/>
            <a:ext cx="6480720" cy="2520279"/>
          </a:xfrm>
        </p:spPr>
        <p:txBody>
          <a:bodyPr>
            <a:normAutofit/>
          </a:bodyPr>
          <a:lstStyle>
            <a:extLst/>
          </a:lstStyle>
          <a:p>
            <a:pPr marL="0" indent="0" algn="just"/>
            <a:r>
              <a:rPr lang="ru-RU" sz="1600" dirty="0" smtClean="0"/>
              <a:t>        « …Главный конструктор Королев придавал колоссальное значение тому, кто первый полетит в космос. Первому космонавту надо было доказать раз и навсегда, всем, всем, всем, что пребывание в космосе посильно человеку. Каждого испытуемого Королев спрашивал:  </a:t>
            </a:r>
          </a:p>
          <a:p>
            <a:pPr marL="0" indent="0" algn="just"/>
            <a:r>
              <a:rPr lang="ru-RU" sz="1600" dirty="0" smtClean="0"/>
              <a:t> - О чем вы думали в сурдокамере?»</a:t>
            </a:r>
          </a:p>
          <a:p>
            <a:pPr marL="0" indent="0" algn="just"/>
            <a:r>
              <a:rPr lang="ru-RU" sz="1600" dirty="0" smtClean="0"/>
              <a:t>Гагарин ответил с открытой мальчишеской улыбкой:  </a:t>
            </a:r>
          </a:p>
          <a:p>
            <a:pPr marL="285750" indent="-285750" algn="just">
              <a:buFontTx/>
              <a:buChar char="-"/>
            </a:pPr>
            <a:r>
              <a:rPr lang="ru-RU" sz="1600" b="1" dirty="0" smtClean="0">
                <a:solidFill>
                  <a:srgbClr val="FFC000"/>
                </a:solidFill>
              </a:rPr>
              <a:t>О чем я думал? О будущем, товарищ Главный!»</a:t>
            </a:r>
          </a:p>
          <a:p>
            <a:pPr marL="3371850" lvl="7" algn="just">
              <a:buFontTx/>
              <a:buChar char="-"/>
            </a:pPr>
            <a:endParaRPr lang="ru-RU" sz="1800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marL="285750" indent="-285750" algn="just">
              <a:buFontTx/>
              <a:buChar char="-"/>
            </a:pPr>
            <a:endParaRPr lang="ru-RU" sz="1600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marL="0" indent="0" algn="just"/>
            <a:endParaRPr lang="ru-RU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Текст 2"/>
          <p:cNvSpPr txBox="1">
            <a:spLocks/>
          </p:cNvSpPr>
          <p:nvPr/>
        </p:nvSpPr>
        <p:spPr>
          <a:xfrm>
            <a:off x="618795" y="260648"/>
            <a:ext cx="7899648" cy="504056"/>
          </a:xfrm>
          <a:prstGeom prst="rect">
            <a:avLst/>
          </a:prstGeom>
          <a:solidFill>
            <a:schemeClr val="tx2">
              <a:lumMod val="25000"/>
              <a:alpha val="65000"/>
            </a:schemeClr>
          </a:solidFill>
          <a:ln w="38100" cap="sq" cmpd="sng" algn="ctr">
            <a:noFill/>
            <a:prstDash val="solid"/>
            <a:miter lim="800000"/>
          </a:ln>
          <a:effectLst>
            <a:outerShdw blurRad="50800" dist="38100" dir="10800000" algn="r" rotWithShape="0">
              <a:srgbClr val="FFC000">
                <a:alpha val="40000"/>
              </a:srgbClr>
            </a:outerShdw>
            <a:reflection blurRad="6350" stA="52000" endA="300" endPos="35000" dir="5400000" sy="-100000" algn="bl" rotWithShape="0"/>
            <a:softEdge rad="31750"/>
          </a:effectLst>
        </p:spPr>
        <p:txBody>
          <a:bodyPr vert="horz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har char="•"/>
              <a:defRPr kumimoji="0" lang="ru-RU" sz="2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har char="–"/>
              <a:defRPr kumimoji="0" lang="ru-RU" sz="2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har char="•"/>
              <a:defRPr kumimoji="0" lang="ru-RU"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har char="–"/>
              <a:defRPr kumimoji="0" lang="ru-RU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har char="»"/>
              <a:defRPr kumimoji="0" lang="ru-RU" sz="1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har char="•"/>
              <a:defRPr kumimoji="0" lang="ru-RU"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har char="•"/>
              <a:defRPr kumimoji="0" lang="ru-RU"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har char="•"/>
              <a:defRPr kumimoji="0" lang="ru-RU"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har char="•"/>
              <a:defRPr kumimoji="0" lang="ru-RU"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 algn="ctr">
              <a:buNone/>
            </a:pPr>
            <a:r>
              <a:rPr lang="ru-RU" sz="2000" b="1" kern="0" dirty="0" smtClean="0">
                <a:solidFill>
                  <a:srgbClr val="FFC000"/>
                </a:solidFill>
              </a:rPr>
              <a:t>ЗДРАВСТВУЙ, КОСМОС!</a:t>
            </a:r>
          </a:p>
          <a:p>
            <a:endParaRPr lang="ru-RU" b="1" kern="0" dirty="0"/>
          </a:p>
        </p:txBody>
      </p:sp>
      <p:sp>
        <p:nvSpPr>
          <p:cNvPr id="12" name="Текст 2"/>
          <p:cNvSpPr txBox="1">
            <a:spLocks/>
          </p:cNvSpPr>
          <p:nvPr/>
        </p:nvSpPr>
        <p:spPr>
          <a:xfrm>
            <a:off x="618795" y="980728"/>
            <a:ext cx="7899648" cy="432048"/>
          </a:xfrm>
          <a:prstGeom prst="rect">
            <a:avLst/>
          </a:prstGeom>
          <a:solidFill>
            <a:schemeClr val="tx2">
              <a:lumMod val="25000"/>
              <a:alpha val="65000"/>
            </a:schemeClr>
          </a:solidFill>
          <a:effectLst>
            <a:glow rad="228600">
              <a:schemeClr val="accent1">
                <a:satMod val="175000"/>
                <a:alpha val="40000"/>
              </a:schemeClr>
            </a:glow>
            <a:outerShdw blurRad="50800" dist="50800" dir="5400000" algn="ctr" rotWithShape="0">
              <a:schemeClr val="accent1">
                <a:lumMod val="60000"/>
                <a:lumOff val="40000"/>
              </a:schemeClr>
            </a:outerShdw>
            <a:reflection blurRad="6350" stA="52000" endA="300" endPos="35000" dir="5400000" sy="-100000" algn="bl" rotWithShape="0"/>
            <a:softEdge rad="31750"/>
          </a:effectLst>
        </p:spPr>
        <p:txBody>
          <a:bodyPr rIns="9144"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ru-RU"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har char="–"/>
              <a:defRPr kumimoji="0" lang="ru-RU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har char="•"/>
              <a:defRPr kumimoji="0" lang="ru-RU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har char="–"/>
              <a:defRPr kumimoji="0" lang="ru-RU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har char="»"/>
              <a:defRPr kumimoji="0" lang="ru-RU"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har char="•"/>
              <a:defRPr kumimoji="0" lang="ru-RU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har char="•"/>
              <a:defRPr kumimoji="0" lang="ru-RU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har char="•"/>
              <a:defRPr kumimoji="0" lang="ru-RU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har char="•"/>
              <a:defRPr kumimoji="0" lang="ru-RU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/>
            <a:r>
              <a:rPr lang="ru-RU" sz="2000" dirty="0">
                <a:solidFill>
                  <a:srgbClr val="FFC000"/>
                </a:solidFill>
              </a:rPr>
              <a:t>Первый полет человека в </a:t>
            </a:r>
            <a:r>
              <a:rPr lang="ru-RU" sz="2000" dirty="0" smtClean="0">
                <a:solidFill>
                  <a:srgbClr val="FFC000"/>
                </a:solidFill>
              </a:rPr>
              <a:t>космос – 12 апреля 1961 года</a:t>
            </a:r>
            <a:r>
              <a:rPr lang="ru-RU" sz="2000" dirty="0" smtClean="0"/>
              <a:t>. </a:t>
            </a:r>
            <a:endParaRPr lang="ru-RU" kern="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7377" y="1536985"/>
            <a:ext cx="4286178" cy="28574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1621273"/>
            <a:ext cx="1944216" cy="31126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610083"/>
            <a:ext cx="2592288" cy="1944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Прямоугольник 14"/>
          <p:cNvSpPr/>
          <p:nvPr/>
        </p:nvSpPr>
        <p:spPr>
          <a:xfrm>
            <a:off x="6948264" y="4483181"/>
            <a:ext cx="2054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Картина </a:t>
            </a:r>
            <a:r>
              <a:rPr lang="ru-RU" sz="1400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А.Леонова</a:t>
            </a:r>
            <a:r>
              <a:rPr lang="ru-RU" sz="14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«Старт Востока»</a:t>
            </a:r>
            <a:endParaRPr lang="ru-RU" sz="14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51520" y="3649562"/>
            <a:ext cx="248664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Ю.А.Гагарин</a:t>
            </a:r>
            <a:r>
              <a:rPr lang="ru-RU" sz="12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и </a:t>
            </a:r>
            <a:r>
              <a:rPr lang="ru-RU" sz="1200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С.П.Королев</a:t>
            </a:r>
            <a:endParaRPr lang="ru-RU" sz="12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9" name="Текст 2"/>
          <p:cNvSpPr txBox="1">
            <a:spLocks/>
          </p:cNvSpPr>
          <p:nvPr/>
        </p:nvSpPr>
        <p:spPr>
          <a:xfrm>
            <a:off x="3168026" y="4057960"/>
            <a:ext cx="3104981" cy="353109"/>
          </a:xfrm>
          <a:prstGeom prst="rect">
            <a:avLst/>
          </a:prstGeom>
          <a:solidFill>
            <a:schemeClr val="tx2">
              <a:lumMod val="25000"/>
              <a:alpha val="65000"/>
            </a:schemeClr>
          </a:solidFill>
          <a:effectLst>
            <a:glow rad="228600">
              <a:schemeClr val="accent1">
                <a:satMod val="175000"/>
                <a:alpha val="40000"/>
              </a:schemeClr>
            </a:glow>
            <a:outerShdw blurRad="50800" dist="50800" dir="5400000" algn="ctr" rotWithShape="0">
              <a:schemeClr val="accent1">
                <a:lumMod val="60000"/>
                <a:lumOff val="40000"/>
              </a:schemeClr>
            </a:outerShdw>
            <a:reflection blurRad="6350" stA="52000" endA="300" endPos="35000" dir="5400000" sy="-100000" algn="bl" rotWithShape="0"/>
            <a:softEdge rad="31750"/>
          </a:effectLst>
        </p:spPr>
        <p:txBody>
          <a:bodyPr rIns="9144"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ru-RU"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har char="–"/>
              <a:defRPr kumimoji="0" lang="ru-RU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har char="•"/>
              <a:defRPr kumimoji="0" lang="ru-RU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har char="–"/>
              <a:defRPr kumimoji="0" lang="ru-RU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har char="»"/>
              <a:defRPr kumimoji="0" lang="ru-RU"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har char="•"/>
              <a:defRPr kumimoji="0" lang="ru-RU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har char="•"/>
              <a:defRPr kumimoji="0" lang="ru-RU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har char="•"/>
              <a:defRPr kumimoji="0" lang="ru-RU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har char="•"/>
              <a:defRPr kumimoji="0" lang="ru-RU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ru-RU" kern="0" dirty="0" smtClean="0">
                <a:solidFill>
                  <a:srgbClr val="FFC000"/>
                </a:solidFill>
              </a:rPr>
              <a:t>Юрий Гагарин (1934-1968)</a:t>
            </a:r>
            <a:endParaRPr lang="ru-RU" kern="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54038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2"/>
          <p:cNvSpPr txBox="1">
            <a:spLocks/>
          </p:cNvSpPr>
          <p:nvPr/>
        </p:nvSpPr>
        <p:spPr>
          <a:xfrm>
            <a:off x="618795" y="260648"/>
            <a:ext cx="7899648" cy="504056"/>
          </a:xfrm>
          <a:prstGeom prst="rect">
            <a:avLst/>
          </a:prstGeom>
          <a:solidFill>
            <a:schemeClr val="tx2">
              <a:lumMod val="25000"/>
              <a:alpha val="65000"/>
            </a:schemeClr>
          </a:solidFill>
          <a:ln w="38100" cap="sq" cmpd="sng" algn="ctr">
            <a:noFill/>
            <a:prstDash val="solid"/>
            <a:miter lim="800000"/>
          </a:ln>
          <a:effectLst>
            <a:outerShdw blurRad="50800" dist="38100" dir="10800000" algn="r" rotWithShape="0">
              <a:srgbClr val="FFC000">
                <a:alpha val="40000"/>
              </a:srgbClr>
            </a:outerShdw>
            <a:reflection blurRad="6350" stA="52000" endA="300" endPos="35000" dir="5400000" sy="-100000" algn="bl" rotWithShape="0"/>
            <a:softEdge rad="31750"/>
          </a:effectLst>
        </p:spPr>
        <p:txBody>
          <a:bodyPr vert="horz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har char="•"/>
              <a:defRPr kumimoji="0" lang="ru-RU" sz="2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har char="–"/>
              <a:defRPr kumimoji="0" lang="ru-RU" sz="2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har char="•"/>
              <a:defRPr kumimoji="0" lang="ru-RU"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har char="–"/>
              <a:defRPr kumimoji="0" lang="ru-RU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har char="»"/>
              <a:defRPr kumimoji="0" lang="ru-RU" sz="1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har char="•"/>
              <a:defRPr kumimoji="0" lang="ru-RU"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har char="•"/>
              <a:defRPr kumimoji="0" lang="ru-RU"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har char="•"/>
              <a:defRPr kumimoji="0" lang="ru-RU"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har char="•"/>
              <a:defRPr kumimoji="0" lang="ru-RU"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 algn="ctr">
              <a:buNone/>
            </a:pPr>
            <a:r>
              <a:rPr lang="ru-RU" sz="2000" b="1" kern="0" dirty="0" smtClean="0">
                <a:solidFill>
                  <a:srgbClr val="FFC000"/>
                </a:solidFill>
              </a:rPr>
              <a:t>ЗДРАВСТВУЙ, КОСМОС!</a:t>
            </a:r>
          </a:p>
          <a:p>
            <a:endParaRPr lang="ru-RU" b="1" kern="0" dirty="0"/>
          </a:p>
        </p:txBody>
      </p:sp>
      <p:sp>
        <p:nvSpPr>
          <p:cNvPr id="12" name="Текст 2"/>
          <p:cNvSpPr txBox="1">
            <a:spLocks/>
          </p:cNvSpPr>
          <p:nvPr/>
        </p:nvSpPr>
        <p:spPr>
          <a:xfrm>
            <a:off x="618795" y="980728"/>
            <a:ext cx="7899648" cy="720080"/>
          </a:xfrm>
          <a:prstGeom prst="rect">
            <a:avLst/>
          </a:prstGeom>
          <a:solidFill>
            <a:schemeClr val="tx2">
              <a:lumMod val="25000"/>
              <a:alpha val="65000"/>
            </a:schemeClr>
          </a:solidFill>
          <a:effectLst>
            <a:glow rad="228600">
              <a:schemeClr val="accent1">
                <a:satMod val="175000"/>
                <a:alpha val="40000"/>
              </a:schemeClr>
            </a:glow>
            <a:outerShdw blurRad="50800" dist="50800" dir="5400000" algn="ctr" rotWithShape="0">
              <a:schemeClr val="accent1">
                <a:lumMod val="60000"/>
                <a:lumOff val="40000"/>
              </a:schemeClr>
            </a:outerShdw>
            <a:reflection blurRad="6350" stA="52000" endA="300" endPos="35000" dir="5400000" sy="-100000" algn="bl" rotWithShape="0"/>
            <a:softEdge rad="31750"/>
          </a:effectLst>
        </p:spPr>
        <p:txBody>
          <a:bodyPr rIns="9144"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ru-RU"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har char="–"/>
              <a:defRPr kumimoji="0" lang="ru-RU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har char="•"/>
              <a:defRPr kumimoji="0" lang="ru-RU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har char="–"/>
              <a:defRPr kumimoji="0" lang="ru-RU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har char="»"/>
              <a:defRPr kumimoji="0" lang="ru-RU"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har char="•"/>
              <a:defRPr kumimoji="0" lang="ru-RU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har char="•"/>
              <a:defRPr kumimoji="0" lang="ru-RU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har char="•"/>
              <a:defRPr kumimoji="0" lang="ru-RU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har char="•"/>
              <a:defRPr kumimoji="0" lang="ru-RU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/>
            <a:r>
              <a:rPr lang="ru-RU" sz="2000" dirty="0" smtClean="0">
                <a:solidFill>
                  <a:srgbClr val="FFC000"/>
                </a:solidFill>
              </a:rPr>
              <a:t>Первая женщина-космонавт в мире. 16 июня 1963 года на космическом корабле «Восток-6»</a:t>
            </a:r>
            <a:endParaRPr lang="ru-RU" kern="0" dirty="0"/>
          </a:p>
        </p:txBody>
      </p:sp>
      <p:sp>
        <p:nvSpPr>
          <p:cNvPr id="19" name="Текст 2"/>
          <p:cNvSpPr txBox="1">
            <a:spLocks/>
          </p:cNvSpPr>
          <p:nvPr/>
        </p:nvSpPr>
        <p:spPr>
          <a:xfrm>
            <a:off x="5036593" y="6015100"/>
            <a:ext cx="3820846" cy="353109"/>
          </a:xfrm>
          <a:prstGeom prst="rect">
            <a:avLst/>
          </a:prstGeom>
          <a:solidFill>
            <a:schemeClr val="tx2">
              <a:lumMod val="25000"/>
              <a:alpha val="65000"/>
            </a:schemeClr>
          </a:solidFill>
          <a:effectLst>
            <a:glow rad="228600">
              <a:schemeClr val="accent1">
                <a:satMod val="175000"/>
                <a:alpha val="40000"/>
              </a:schemeClr>
            </a:glow>
            <a:outerShdw blurRad="50800" dist="50800" dir="5400000" algn="ctr" rotWithShape="0">
              <a:schemeClr val="accent1">
                <a:lumMod val="60000"/>
                <a:lumOff val="40000"/>
              </a:schemeClr>
            </a:outerShdw>
            <a:reflection blurRad="6350" stA="52000" endA="300" endPos="35000" dir="5400000" sy="-100000" algn="bl" rotWithShape="0"/>
            <a:softEdge rad="31750"/>
          </a:effectLst>
        </p:spPr>
        <p:txBody>
          <a:bodyPr rIns="9144"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ru-RU"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har char="–"/>
              <a:defRPr kumimoji="0" lang="ru-RU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har char="•"/>
              <a:defRPr kumimoji="0" lang="ru-RU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har char="–"/>
              <a:defRPr kumimoji="0" lang="ru-RU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har char="»"/>
              <a:defRPr kumimoji="0" lang="ru-RU"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har char="•"/>
              <a:defRPr kumimoji="0" lang="ru-RU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har char="•"/>
              <a:defRPr kumimoji="0" lang="ru-RU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har char="•"/>
              <a:defRPr kumimoji="0" lang="ru-RU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har char="•"/>
              <a:defRPr kumimoji="0" lang="ru-RU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ru-RU" kern="0" dirty="0" smtClean="0">
                <a:solidFill>
                  <a:srgbClr val="FFC000"/>
                </a:solidFill>
              </a:rPr>
              <a:t>Валентина Терешкова (1937г.р.)</a:t>
            </a:r>
            <a:endParaRPr lang="ru-RU" kern="0" dirty="0">
              <a:solidFill>
                <a:srgbClr val="FFC0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3498" y="1967446"/>
            <a:ext cx="2703942" cy="39818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2744" y="1967447"/>
            <a:ext cx="2629215" cy="3050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9551" y="1967447"/>
            <a:ext cx="2870250" cy="19359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455598" y="5017747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444500" lvl="1" indent="-263525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FFC000"/>
                </a:solidFill>
              </a:rPr>
              <a:t>Исследования возможностей женского организма</a:t>
            </a:r>
            <a:endParaRPr lang="ru-RU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69295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0976" y="1383688"/>
            <a:ext cx="2828960" cy="30133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angle 2"/>
          <p:cNvSpPr>
            <a:spLocks noGrp="1"/>
          </p:cNvSpPr>
          <p:nvPr>
            <p:ph type="body" sz="quarter" idx="14"/>
          </p:nvPr>
        </p:nvSpPr>
        <p:spPr>
          <a:xfrm>
            <a:off x="0" y="4509120"/>
            <a:ext cx="5816784" cy="1944217"/>
          </a:xfrm>
        </p:spPr>
        <p:txBody>
          <a:bodyPr>
            <a:normAutofit fontScale="92500" lnSpcReduction="10000"/>
          </a:bodyPr>
          <a:lstStyle>
            <a:extLst/>
          </a:lstStyle>
          <a:p>
            <a:pPr marL="444500" lvl="1" indent="-263525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FFC000"/>
                </a:solidFill>
              </a:rPr>
              <a:t>Испытание космического скафандра</a:t>
            </a:r>
          </a:p>
          <a:p>
            <a:pPr marL="444500" lvl="1" indent="-263525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FFC000"/>
                </a:solidFill>
              </a:rPr>
              <a:t>Возможность </a:t>
            </a:r>
            <a:r>
              <a:rPr lang="ru-RU" dirty="0">
                <a:solidFill>
                  <a:srgbClr val="FFC000"/>
                </a:solidFill>
              </a:rPr>
              <a:t>выполнять работы в открытом </a:t>
            </a:r>
            <a:r>
              <a:rPr lang="ru-RU" dirty="0" smtClean="0">
                <a:solidFill>
                  <a:srgbClr val="FFC000"/>
                </a:solidFill>
              </a:rPr>
              <a:t>космосе</a:t>
            </a:r>
            <a:r>
              <a:rPr lang="ru-RU" dirty="0" smtClean="0"/>
              <a:t> (Некоторые </a:t>
            </a:r>
            <a:r>
              <a:rPr lang="ru-RU" dirty="0"/>
              <a:t>западные ученые считали, что человек сойдет с ума, увидев безграничность космоса вокруг </a:t>
            </a:r>
            <a:r>
              <a:rPr lang="ru-RU" dirty="0" smtClean="0"/>
              <a:t>себя)</a:t>
            </a:r>
            <a:endParaRPr lang="ru-RU" dirty="0"/>
          </a:p>
          <a:p>
            <a:pPr marL="3371850" lvl="7" algn="just">
              <a:buFontTx/>
              <a:buChar char="-"/>
            </a:pPr>
            <a:endParaRPr lang="ru-RU" sz="1800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Текст 2"/>
          <p:cNvSpPr txBox="1">
            <a:spLocks/>
          </p:cNvSpPr>
          <p:nvPr/>
        </p:nvSpPr>
        <p:spPr>
          <a:xfrm>
            <a:off x="618795" y="260648"/>
            <a:ext cx="7899648" cy="504056"/>
          </a:xfrm>
          <a:prstGeom prst="rect">
            <a:avLst/>
          </a:prstGeom>
          <a:solidFill>
            <a:schemeClr val="tx2">
              <a:lumMod val="25000"/>
              <a:alpha val="65000"/>
            </a:schemeClr>
          </a:solidFill>
          <a:ln w="38100" cap="sq" cmpd="sng" algn="ctr">
            <a:noFill/>
            <a:prstDash val="solid"/>
            <a:miter lim="800000"/>
          </a:ln>
          <a:effectLst>
            <a:outerShdw blurRad="50800" dist="38100" dir="10800000" algn="r" rotWithShape="0">
              <a:srgbClr val="FFC000">
                <a:alpha val="40000"/>
              </a:srgbClr>
            </a:outerShdw>
            <a:reflection blurRad="6350" stA="52000" endA="300" endPos="35000" dir="5400000" sy="-100000" algn="bl" rotWithShape="0"/>
            <a:softEdge rad="31750"/>
          </a:effectLst>
        </p:spPr>
        <p:txBody>
          <a:bodyPr vert="horz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har char="•"/>
              <a:defRPr kumimoji="0" lang="ru-RU" sz="2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har char="–"/>
              <a:defRPr kumimoji="0" lang="ru-RU" sz="2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har char="•"/>
              <a:defRPr kumimoji="0" lang="ru-RU"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har char="–"/>
              <a:defRPr kumimoji="0" lang="ru-RU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har char="»"/>
              <a:defRPr kumimoji="0" lang="ru-RU" sz="1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har char="•"/>
              <a:defRPr kumimoji="0" lang="ru-RU"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har char="•"/>
              <a:defRPr kumimoji="0" lang="ru-RU"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har char="•"/>
              <a:defRPr kumimoji="0" lang="ru-RU"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har char="•"/>
              <a:defRPr kumimoji="0" lang="ru-RU"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 algn="ctr">
              <a:buNone/>
            </a:pPr>
            <a:r>
              <a:rPr lang="ru-RU" sz="2000" b="1" kern="0" dirty="0" smtClean="0">
                <a:solidFill>
                  <a:srgbClr val="FFC000"/>
                </a:solidFill>
              </a:rPr>
              <a:t>ЗДРАВСТВУЙ, КОСМОС!</a:t>
            </a:r>
          </a:p>
          <a:p>
            <a:endParaRPr lang="ru-RU" b="1" kern="0" dirty="0"/>
          </a:p>
        </p:txBody>
      </p:sp>
      <p:sp>
        <p:nvSpPr>
          <p:cNvPr id="12" name="Текст 2"/>
          <p:cNvSpPr txBox="1">
            <a:spLocks/>
          </p:cNvSpPr>
          <p:nvPr/>
        </p:nvSpPr>
        <p:spPr>
          <a:xfrm>
            <a:off x="618795" y="836712"/>
            <a:ext cx="7899648" cy="864096"/>
          </a:xfrm>
          <a:prstGeom prst="rect">
            <a:avLst/>
          </a:prstGeom>
          <a:solidFill>
            <a:schemeClr val="tx2">
              <a:lumMod val="25000"/>
              <a:alpha val="65000"/>
            </a:schemeClr>
          </a:solidFill>
          <a:effectLst>
            <a:glow rad="228600">
              <a:schemeClr val="accent1">
                <a:satMod val="175000"/>
                <a:alpha val="40000"/>
              </a:schemeClr>
            </a:glow>
            <a:outerShdw blurRad="50800" dist="50800" dir="5400000" algn="ctr" rotWithShape="0">
              <a:schemeClr val="accent1">
                <a:lumMod val="60000"/>
                <a:lumOff val="40000"/>
              </a:schemeClr>
            </a:outerShdw>
            <a:reflection blurRad="6350" stA="52000" endA="300" endPos="35000" dir="5400000" sy="-100000" algn="bl" rotWithShape="0"/>
            <a:softEdge rad="31750"/>
          </a:effectLst>
        </p:spPr>
        <p:txBody>
          <a:bodyPr rIns="9144"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ru-RU"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har char="–"/>
              <a:defRPr kumimoji="0" lang="ru-RU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har char="•"/>
              <a:defRPr kumimoji="0" lang="ru-RU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har char="–"/>
              <a:defRPr kumimoji="0" lang="ru-RU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har char="»"/>
              <a:defRPr kumimoji="0" lang="ru-RU"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har char="•"/>
              <a:defRPr kumimoji="0" lang="ru-RU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har char="•"/>
              <a:defRPr kumimoji="0" lang="ru-RU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har char="•"/>
              <a:defRPr kumimoji="0" lang="ru-RU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har char="•"/>
              <a:defRPr kumimoji="0" lang="ru-RU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/>
            <a:r>
              <a:rPr lang="ru-RU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18 марта 1965 года 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впервые в мире был осуществлен выход человека в открытое космическое пространство. Его совершил летчик-космонавт СССР </a:t>
            </a:r>
            <a:r>
              <a:rPr lang="ru-RU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Алексей </a:t>
            </a:r>
            <a: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Леонов </a:t>
            </a:r>
            <a:r>
              <a:rPr lang="ru-RU" kern="0" dirty="0">
                <a:solidFill>
                  <a:srgbClr val="FFC000"/>
                </a:solidFill>
              </a:rPr>
              <a:t>(1934-2019)</a:t>
            </a:r>
            <a:endParaRPr lang="ru-RU" kern="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272439" y="3523074"/>
            <a:ext cx="253982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6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12 минут во Вселенной</a:t>
            </a:r>
          </a:p>
          <a:p>
            <a:pPr algn="r"/>
            <a:endParaRPr lang="ru-RU" sz="14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004244" y="5684064"/>
            <a:ext cx="293744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Только в космосе можно почувствовать величие и гигантские размеры окружающей человека среды — на Земле такого не </a:t>
            </a:r>
            <a:r>
              <a:rPr lang="ru-RU" sz="12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почувствуешь.</a:t>
            </a:r>
          </a:p>
          <a:p>
            <a:pPr algn="just"/>
            <a:r>
              <a:rPr lang="ru-RU" sz="12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	</a:t>
            </a:r>
            <a:r>
              <a:rPr lang="ru-RU" sz="1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	</a:t>
            </a:r>
            <a:r>
              <a:rPr lang="ru-RU" sz="1200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А.Леонов</a:t>
            </a:r>
            <a:endParaRPr lang="ru-RU" sz="12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0689" y="3777798"/>
            <a:ext cx="2760540" cy="19116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2239" y="1832989"/>
            <a:ext cx="2678990" cy="17859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154" y="2051400"/>
            <a:ext cx="2520280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4878831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лассический фотоальбом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ClassicPhotoAlbum</Template>
  <TotalTime>0</TotalTime>
  <Words>1062</Words>
  <Application>Microsoft Office PowerPoint</Application>
  <PresentationFormat>Экран (4:3)</PresentationFormat>
  <Paragraphs>136</Paragraphs>
  <Slides>17</Slides>
  <Notes>13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Классический фотоальбом</vt:lpstr>
      <vt:lpstr>Исследования космоса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2021-03-14T08:10:28Z</dcterms:created>
  <dcterms:modified xsi:type="dcterms:W3CDTF">2021-03-14T18:27:30Z</dcterms:modified>
</cp:coreProperties>
</file>