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B8BE0C-B228-4DE4-9249-23FD6000349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7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010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4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4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75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5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3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4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1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6A533-3EBB-4351-AFF5-483F93E7A2FB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76622-082C-4FAC-99FD-826E43614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0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4899" y="1431729"/>
            <a:ext cx="7116681" cy="727753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Гагарин как связь поколений</a:t>
            </a:r>
            <a:endParaRPr lang="ru-RU" sz="44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4681" y="3027318"/>
            <a:ext cx="5241866" cy="834672"/>
          </a:xfrm>
        </p:spPr>
        <p:txBody>
          <a:bodyPr>
            <a:normAutofit/>
            <a:scene3d>
              <a:camera prst="isometricRightUp"/>
              <a:lightRig rig="threePt" dir="t"/>
            </a:scene3d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Полет в космос</a:t>
            </a:r>
            <a:endParaRPr lang="ru-RU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04" y="271020"/>
            <a:ext cx="4414195" cy="6237185"/>
          </a:xfrm>
          <a:prstGeom prst="rect">
            <a:avLst/>
          </a:prstGeom>
        </p:spPr>
      </p:pic>
      <p:pic>
        <p:nvPicPr>
          <p:cNvPr id="5" name="67ee6f70049558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29881" y="6161326"/>
            <a:ext cx="609600" cy="609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25239" y="3044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Открытый городской конкурс творческих работ «Первый в космосе »</a:t>
            </a:r>
          </a:p>
          <a:p>
            <a:pPr algn="ctr"/>
            <a:r>
              <a:rPr lang="ru-RU" sz="1600" dirty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Посвященный 60-летию первого полета человека в космос </a:t>
            </a:r>
            <a:endParaRPr lang="ru-RU" sz="1600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28547" y="4748008"/>
            <a:ext cx="4363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Работу </a:t>
            </a:r>
            <a:r>
              <a:rPr lang="ru-RU" b="1" dirty="0" smtClean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выполнила: Коршунова Елизавета</a:t>
            </a:r>
            <a:endParaRPr lang="ru-RU" b="1" dirty="0">
              <a:ln/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 smtClean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Ученица 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 «А» </a:t>
            </a:r>
            <a:r>
              <a:rPr lang="ru-RU" b="1" dirty="0" smtClean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класса</a:t>
            </a:r>
            <a:endParaRPr lang="ru-RU" b="1" dirty="0">
              <a:ln/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Руководитель: </a:t>
            </a:r>
            <a:r>
              <a:rPr lang="ru-RU" b="1" dirty="0" err="1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Адамян</a:t>
            </a:r>
            <a:r>
              <a:rPr lang="ru-RU" b="1" dirty="0">
                <a:ln/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Ирина Артуровна </a:t>
            </a:r>
            <a:endParaRPr lang="ru-RU" b="1" dirty="0">
              <a:ln/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9742" y="5816819"/>
            <a:ext cx="5886995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i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МБОУ Школа № 26</a:t>
            </a:r>
          </a:p>
          <a:p>
            <a:pPr algn="ctr"/>
            <a:r>
              <a:rPr lang="ru-RU" sz="2800" i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(</a:t>
            </a:r>
            <a:r>
              <a:rPr lang="ru-RU" sz="2800" i="1" dirty="0" err="1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Сормовский</a:t>
            </a:r>
            <a:r>
              <a:rPr lang="ru-RU" sz="2800" i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 р-н г. </a:t>
            </a:r>
            <a:r>
              <a:rPr lang="ru-RU" sz="2800" i="1" dirty="0" err="1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Н.Новгород</a:t>
            </a:r>
            <a:r>
              <a:rPr lang="ru-RU" sz="2800" i="1" dirty="0">
                <a:ln/>
                <a:solidFill>
                  <a:schemeClr val="accent4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500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2451" y="1343025"/>
            <a:ext cx="5650641" cy="4950683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3888" y="367207"/>
            <a:ext cx="6708006" cy="6627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Гагарин Юрий Алексеевич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1" y="1343025"/>
            <a:ext cx="5724524" cy="5263720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just">
              <a:buNone/>
            </a:pPr>
            <a:r>
              <a:rPr lang="ru-RU" b="1" dirty="0" smtClean="0">
                <a:ln/>
                <a:solidFill>
                  <a:schemeClr val="accent4"/>
                </a:solidFill>
              </a:rPr>
              <a:t>Годы жизни: 9 марта 1934 - 27 марта 1968.</a:t>
            </a:r>
          </a:p>
          <a:p>
            <a:pPr marL="0" indent="0" algn="just">
              <a:buNone/>
            </a:pPr>
            <a:r>
              <a:rPr lang="ru-RU" b="1" dirty="0" smtClean="0">
                <a:ln/>
                <a:solidFill>
                  <a:schemeClr val="accent4"/>
                </a:solidFill>
              </a:rPr>
              <a:t>	Юрий Алексеевич Гагарин является первым космонавтом земли (1934–1968 гг.). Он родился 9 марта 1934 г. городе </a:t>
            </a:r>
            <a:r>
              <a:rPr lang="ru-RU" b="1" dirty="0" err="1" smtClean="0">
                <a:ln/>
                <a:solidFill>
                  <a:schemeClr val="accent4"/>
                </a:solidFill>
              </a:rPr>
              <a:t>Гжатске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 (ныне Гагарин) Смоленской области. Его мать, Анна Тимофеевна, и отец, Алексей Иванович, были обычными сельскими тружениками из деревни </a:t>
            </a:r>
            <a:r>
              <a:rPr lang="ru-RU" b="1" dirty="0" err="1" smtClean="0">
                <a:ln/>
                <a:solidFill>
                  <a:schemeClr val="accent4"/>
                </a:solidFill>
              </a:rPr>
              <a:t>Клушино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4"/>
                </a:solidFill>
              </a:rPr>
              <a:t>Гжатского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 района. </a:t>
            </a:r>
          </a:p>
          <a:p>
            <a:pPr marL="0" indent="0" algn="just">
              <a:buNone/>
            </a:pPr>
            <a:r>
              <a:rPr lang="ru-RU" b="1" dirty="0">
                <a:ln/>
                <a:solidFill>
                  <a:schemeClr val="accent4"/>
                </a:solidFill>
              </a:rPr>
              <a:t>	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В мае 1949 г. окончил </a:t>
            </a:r>
            <a:r>
              <a:rPr lang="ru-RU" b="1" dirty="0" err="1" smtClean="0">
                <a:ln/>
                <a:solidFill>
                  <a:schemeClr val="accent4"/>
                </a:solidFill>
              </a:rPr>
              <a:t>Гжатскую</a:t>
            </a:r>
            <a:r>
              <a:rPr lang="ru-RU" b="1" dirty="0" smtClean="0">
                <a:ln/>
                <a:solidFill>
                  <a:schemeClr val="accent4"/>
                </a:solidFill>
              </a:rPr>
              <a:t> неполную среднюю школу и поступил в Люберецкое ремесленное училище № 10 по специальности формовщик–литейщик.) Одновременно с учебой в училище Юрий, поступил в Люберецкую вечернюю школу рабочей молодежи. В 1951 г. Он становится студентом Саратовского индустриального техникума. Именно в те годы он увлекся авиацией и 25 октября 1954 года впервые пришел в Саратовский аэроклуб.</a:t>
            </a:r>
            <a:endParaRPr lang="ru-RU" b="1" dirty="0">
              <a:ln/>
              <a:solidFill>
                <a:schemeClr val="accent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288" y="1343025"/>
            <a:ext cx="4025085" cy="495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46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266046" y="2758898"/>
            <a:ext cx="5834223" cy="3910196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377" y="66675"/>
            <a:ext cx="6083167" cy="4221095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6675"/>
            <a:ext cx="6073541" cy="42210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	В июне Гагарин с отличием окончил Саратовский индустриальный техникум, в июле – совершил первый самостоятельный полет на самолете Як-18 и 10 октября того же года окончил Саратовский аэроклуб. 7 октября 1955 г. Юрий Алексеевич был призван в ряды Советской Армии и направлен в город Оренбург на учебу в 1-е Чкаловское военно-авиационное училище летчиков имени </a:t>
            </a:r>
            <a:r>
              <a:rPr lang="ru-RU" sz="2000" dirty="0" err="1" smtClean="0">
                <a:solidFill>
                  <a:srgbClr val="FFC000"/>
                </a:solidFill>
              </a:rPr>
              <a:t>К.Е.Ворошилова</a:t>
            </a:r>
            <a:r>
              <a:rPr lang="ru-RU" sz="2000" dirty="0" smtClean="0">
                <a:solidFill>
                  <a:srgbClr val="FFC000"/>
                </a:solidFill>
              </a:rPr>
              <a:t>. 25 октября 1957 г. он закончил училище и через несколько дней женился на Валентине Ивановне Горячевой. В браке родились две дочери: Елена – ныне директор музея-заповедника «Московский Кремль» и Галина, ставшая экономистом, профессором Российского экономического университета им. Г.В. Плеханова.)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66046" y="2758897"/>
            <a:ext cx="5802828" cy="417736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FFC000"/>
                </a:solidFill>
              </a:rPr>
              <a:t>	В конце 1957 г. Гагарин прибыл к месту своего назначения – истребительный авиационный полк Северного флота. 9 декабря 1959 г. Гагарин написал заявление с просьбой зачислить его в группу кандидатов в космонавты. 3 марта 1960 г. приказом Главнокомандующего ВВС К.А. Вершинина он зачислен в группу кандидатов в космонавты, проходил множество обследований, а с 11 марта приступил к тренировкам. И руководитель советского космического проекта Сергей Павлович Королев, и руководители Оборонного отдела ЦК КПСС, курировавшие космические разработки, и руководители Министерства общего машиностроения и Министерства обороны прекрасно понимали, что первый космонавт должен стать лицом нашего государства, достойно представляющим Родину на международной арене. 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58" y="4320722"/>
            <a:ext cx="3800417" cy="24702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525" y="98853"/>
            <a:ext cx="4113511" cy="26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6199" y="695025"/>
            <a:ext cx="7251055" cy="6162975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999" y="0"/>
            <a:ext cx="6363461" cy="695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Старт ракеты Гагарина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2993" y="695025"/>
            <a:ext cx="7274261" cy="609295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C000"/>
                </a:solidFill>
              </a:rPr>
              <a:t>12 апреля 1961 года в 9 часов 7 минут по московскому времени с космодрома Байконур стартовал космический корабль "Восток" с пилотом–космонавтом Юрием Алексеевичем Гагариным на борту. </a:t>
            </a:r>
            <a:br>
              <a:rPr lang="ru-RU" sz="2000" dirty="0" smtClean="0">
                <a:solidFill>
                  <a:srgbClr val="FFC000"/>
                </a:solidFill>
              </a:rPr>
            </a:br>
            <a:endParaRPr lang="ru-RU" sz="2000" dirty="0" smtClean="0">
              <a:solidFill>
                <a:srgbClr val="FFC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C000"/>
                </a:solidFill>
              </a:rPr>
              <a:t>Спустя всего 108 минут космонавт приземлился неподалеку от деревни </a:t>
            </a:r>
            <a:r>
              <a:rPr lang="ru-RU" sz="2000" dirty="0" err="1" smtClean="0">
                <a:solidFill>
                  <a:srgbClr val="FFC000"/>
                </a:solidFill>
              </a:rPr>
              <a:t>Смеловки</a:t>
            </a:r>
            <a:r>
              <a:rPr lang="ru-RU" sz="2000" dirty="0" smtClean="0">
                <a:solidFill>
                  <a:srgbClr val="FFC000"/>
                </a:solidFill>
              </a:rPr>
              <a:t> в Саратовской области. Этим минутам суждено было стать звездными в биографии Гагарина. Спустя два дня Москва приветствовала героя космоса. На Красной площади прошел многолюдный митинг, посвященный осуществлению первого в мире космического полета. Тысячи людей хотели своими глазами увидеть Гагарина. За свой полет он был удостоен званий Герой Советского Союза и "Летчик–космонавт СССР", награжден орденом Ленина.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FFC000"/>
                </a:solidFill>
              </a:rPr>
              <a:t>Уже в конце апреля Юрий Гагарин отправился в свою первую зарубежную поездку. "Миссия мира", как иногда называют поездку первого космонавта по странам и континентам, продолжалась два года. Гагарин посетил десятки стран, встретился с тысячами людьми. Встретиться с ним считали за честь короли и президенты, политические деятели и ученые, артисты и музыканты.</a:t>
            </a: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887" y="76200"/>
            <a:ext cx="2292291" cy="2314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697" y="1866451"/>
            <a:ext cx="2407924" cy="19815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254" y="3515735"/>
            <a:ext cx="2407924" cy="28688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827" y="4950169"/>
            <a:ext cx="2317663" cy="17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0438" y="677776"/>
            <a:ext cx="8986185" cy="6059909"/>
          </a:xfrm>
          <a:prstGeom prst="rect">
            <a:avLst/>
          </a:prstGeom>
          <a:solidFill>
            <a:schemeClr val="bg1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404" y="2"/>
            <a:ext cx="4774331" cy="533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Продолжение успеха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77776"/>
            <a:ext cx="9076623" cy="55578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 smtClean="0">
                <a:solidFill>
                  <a:srgbClr val="FFC000"/>
                </a:solidFill>
              </a:rPr>
              <a:t>	Юрий Алексеевич довольно быстро переболел звездной болезнью, и все больше времени стал уделять работе в Центре подготовки космонавтов. С 23 мая 1961 г. Гагарин – командир отряда космонавтов. А уже осенью 1961 г. он поступил в Военно-воздушную инженерную академию имени Н.Е. Жуковского, чтобы получить высшее образование. Последующие годы были очень напряженными в жизни Гагарина. Много времени и сил отнимала работа по подготовке новых полетов в космос и учеба в Академии. 20 декабря 1963 г. Гагарин был назначен заместителем начальника Центра подготовки космонавтов. К летной подготовке он вернулся в 1963 г., а к новому космическому полету стал готовиться летом 1966 г. В те годы в Советском Союзе началась реализация «лунной программы». Одним из тех, кто стал готовиться к полету на Луну, стал и Гагарин. Нетрудно догадаться, как ему хотелось первым отправиться к нашей вечной спутнице. Но до этого было еще далеко. Пока было необходимо научить летать корабль «Союз». 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FFC000"/>
                </a:solidFill>
              </a:rPr>
              <a:t>	</a:t>
            </a:r>
            <a:r>
              <a:rPr lang="ru-RU" sz="1900" dirty="0" smtClean="0">
                <a:solidFill>
                  <a:srgbClr val="FFC000"/>
                </a:solidFill>
              </a:rPr>
              <a:t>Первый испытательный полет в пилотируемом варианте был намечен на апрель 1967 года. К нему готовились Владимир Михайлович Комаров и Юрий Алексеевич Гагарин. То, что основным пилотом корабля стал Комаров, совсем не означает, что он был лучше подготовлен. Когда решался этот вопрос, Гагарина решили «поберечь» и не рисковать его жизнью. Всем известно, чем закончился полет корабля «Союз–1». Выступая на траурном митинге, посвященном памяти Владимира Комарова, его дублер Юрий Гагарин пообещал, что космонавты научат летать «Союзы». В конце концов, так и произошло. Но сделано это было уже без Юрия Гагарина.</a:t>
            </a:r>
            <a:endParaRPr lang="ru-RU" sz="1900" dirty="0">
              <a:solidFill>
                <a:srgbClr val="FFC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574" y="800100"/>
            <a:ext cx="2942350" cy="2340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574" y="3945779"/>
            <a:ext cx="2914651" cy="220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7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345"/>
            <a:ext cx="12192000" cy="6869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820" y="85991"/>
            <a:ext cx="4822560" cy="71988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Глобальная потеря</a:t>
            </a:r>
            <a:endParaRPr lang="ru-RU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2948" y="4183123"/>
            <a:ext cx="11227368" cy="2674877"/>
          </a:xfrm>
          <a:prstGeom prst="horizontalScroll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5261" y="1109211"/>
            <a:ext cx="2844039" cy="3085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929" y="1404485"/>
            <a:ext cx="3882341" cy="249470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4143" y="4635968"/>
            <a:ext cx="10799545" cy="197349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rgbClr val="FFC000"/>
                </a:solidFill>
              </a:rPr>
              <a:t>	17 февраля 1968 г. он защитил диплом в Академии имени Н.Е. Жуковского. Продолжал готовиться к новым полетам в космос. С большим трудом добился разрешения самостоятельно пилотировать самолет. 27 марта 1968 года был первый такой полет. И последний… Самолет разбился вблизи деревни Новоселово </a:t>
            </a:r>
            <a:r>
              <a:rPr lang="ru-RU" sz="2000" dirty="0" err="1" smtClean="0">
                <a:solidFill>
                  <a:srgbClr val="FFC000"/>
                </a:solidFill>
              </a:rPr>
              <a:t>Киржачского</a:t>
            </a:r>
            <a:r>
              <a:rPr lang="ru-RU" sz="2000" dirty="0" smtClean="0">
                <a:solidFill>
                  <a:srgbClr val="FFC000"/>
                </a:solidFill>
              </a:rPr>
              <a:t> района Владимирской области. Обстоятельства той катастрофы так до конца и не выяснены. Но чтобы не произошло в тот день, ясно только одно – погиб первый космонавт планеты Земля Юрий Алексеевич Гагарин. В СССР был объявлен общенациональный траур.</a:t>
            </a:r>
            <a:endParaRPr lang="ru-RU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79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0" y="7799"/>
            <a:ext cx="12192000" cy="69239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3071" y="-66591"/>
            <a:ext cx="4031208" cy="73334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Великая память</a:t>
            </a:r>
            <a:endParaRPr lang="ru-RU" dirty="0"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577" y="137043"/>
            <a:ext cx="1934493" cy="2579324"/>
          </a:xfrm>
          <a:prstGeom prst="rect">
            <a:avLst/>
          </a:prstGeom>
        </p:spPr>
      </p:pic>
      <p:sp>
        <p:nvSpPr>
          <p:cNvPr id="15" name="Горизонтальный свиток 14"/>
          <p:cNvSpPr/>
          <p:nvPr/>
        </p:nvSpPr>
        <p:spPr>
          <a:xfrm>
            <a:off x="6450989" y="314672"/>
            <a:ext cx="5778081" cy="1982093"/>
          </a:xfrm>
          <a:prstGeom prst="horizontalScroll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374" y="3622981"/>
            <a:ext cx="1650490" cy="11773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68" y="4621751"/>
            <a:ext cx="1598606" cy="21314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94229" y="720421"/>
            <a:ext cx="54593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Азов,  Ростовская область, Россия. Центральный городской парк.  Открыт 12 апреля 1988 года. Скульптор: О.Ч. </a:t>
            </a:r>
            <a:r>
              <a:rPr lang="ru-RU" sz="2000" dirty="0" err="1" smtClean="0">
                <a:solidFill>
                  <a:srgbClr val="FFC000"/>
                </a:solidFill>
              </a:rPr>
              <a:t>Кохановская</a:t>
            </a:r>
            <a:r>
              <a:rPr lang="ru-RU" sz="2000" dirty="0" smtClean="0">
                <a:solidFill>
                  <a:srgbClr val="FFC000"/>
                </a:solidFill>
              </a:rPr>
              <a:t>; Архитектор: В.Т. Фоменко.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773" y="1933663"/>
            <a:ext cx="1261235" cy="2706513"/>
          </a:xfrm>
          <a:prstGeom prst="rect">
            <a:avLst/>
          </a:prstGeom>
        </p:spPr>
      </p:pic>
      <p:sp>
        <p:nvSpPr>
          <p:cNvPr id="17" name="Горизонтальный свиток 16"/>
          <p:cNvSpPr/>
          <p:nvPr/>
        </p:nvSpPr>
        <p:spPr>
          <a:xfrm>
            <a:off x="7048248" y="2099734"/>
            <a:ext cx="4486731" cy="1577097"/>
          </a:xfrm>
          <a:prstGeom prst="horizontalScroll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92789" y="2365713"/>
            <a:ext cx="4570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Архангельск, Россия. Открыт в 1984 году. Скульптор </a:t>
            </a:r>
            <a:r>
              <a:rPr lang="ru-RU" sz="2000" dirty="0" err="1" smtClean="0">
                <a:solidFill>
                  <a:srgbClr val="FFC000"/>
                </a:solidFill>
              </a:rPr>
              <a:t>Р.Х.Мурадян</a:t>
            </a:r>
            <a:r>
              <a:rPr lang="ru-RU" sz="2000" dirty="0" smtClean="0">
                <a:solidFill>
                  <a:srgbClr val="FFC000"/>
                </a:solidFill>
              </a:rPr>
              <a:t>, архитектор </a:t>
            </a:r>
            <a:r>
              <a:rPr lang="ru-RU" sz="2000" dirty="0" err="1" smtClean="0">
                <a:solidFill>
                  <a:srgbClr val="FFC000"/>
                </a:solidFill>
              </a:rPr>
              <a:t>Г.А.Ляшенко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826980" y="3367199"/>
            <a:ext cx="3326601" cy="1941195"/>
          </a:xfrm>
          <a:prstGeom prst="horizontalScroll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163250" y="3676078"/>
            <a:ext cx="3332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Берген, Норвегия. Открыт в сентябре 2016 г. Пятидесятикилограммовый бронзовый бюст — подарок международного</a:t>
            </a:r>
            <a:endParaRPr lang="ru-RU" sz="1600" dirty="0">
              <a:solidFill>
                <a:srgbClr val="FFC000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7228374" y="5095033"/>
            <a:ext cx="4925207" cy="1809868"/>
          </a:xfrm>
          <a:prstGeom prst="horizontalScroll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92857" y="5357335"/>
            <a:ext cx="4799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Гагарин (</a:t>
            </a:r>
            <a:r>
              <a:rPr lang="ru-RU" sz="1600" dirty="0" err="1" smtClean="0">
                <a:solidFill>
                  <a:srgbClr val="FFC000"/>
                </a:solidFill>
              </a:rPr>
              <a:t>Гжатск</a:t>
            </a:r>
            <a:r>
              <a:rPr lang="ru-RU" sz="1600" dirty="0" smtClean="0">
                <a:solidFill>
                  <a:srgbClr val="FFC000"/>
                </a:solidFill>
              </a:rPr>
              <a:t>), Россия. В знаменательный апрельский день 1961 года на всех радиостанциях мира вслед за именем Юрия Гагарина звучало название небольшого городка на Смоленщине, где он родился, - </a:t>
            </a:r>
            <a:r>
              <a:rPr lang="ru-RU" sz="1600" dirty="0" err="1" smtClean="0">
                <a:solidFill>
                  <a:srgbClr val="FFC000"/>
                </a:solidFill>
              </a:rPr>
              <a:t>Гжатск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  <a:endParaRPr lang="ru-RU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3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-51124"/>
            <a:ext cx="12192000" cy="6909124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6420052" y="5229781"/>
            <a:ext cx="5231082" cy="15904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 ЭТО ЕЩЁ МАЛАЯ ЧАСТЬ ПАМЯТНИКОВ В ЧЕСТЬ</a:t>
            </a:r>
            <a:br>
              <a:rPr lang="ru-RU" sz="3200" b="1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Ю.А. ГАГАРИНА!</a:t>
            </a:r>
            <a:endParaRPr lang="ru-RU" sz="3200" b="1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619" y="374823"/>
            <a:ext cx="1692876" cy="2257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374823"/>
            <a:ext cx="1613844" cy="24207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1" y="2951337"/>
            <a:ext cx="1639492" cy="2185989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4214345" y="148565"/>
            <a:ext cx="4355322" cy="1887960"/>
          </a:xfrm>
          <a:prstGeom prst="horizontalScroll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821014" y="2795589"/>
            <a:ext cx="4514832" cy="2230302"/>
          </a:xfrm>
          <a:prstGeom prst="horizontalScroll">
            <a:avLst/>
          </a:prstGeom>
          <a:solidFill>
            <a:schemeClr val="bg1">
              <a:lumMod val="75000"/>
              <a:alpha val="53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44992" y="384348"/>
            <a:ext cx="37258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Звёздный Городок, Россия.  Открытие памятника состоялось в 1972 году. Скульптор </a:t>
            </a:r>
            <a:r>
              <a:rPr lang="ru-RU" sz="2000" dirty="0" err="1" smtClean="0">
                <a:solidFill>
                  <a:srgbClr val="FFC000"/>
                </a:solidFill>
              </a:rPr>
              <a:t>Б.Дюжев</a:t>
            </a:r>
            <a:r>
              <a:rPr lang="ru-RU" sz="2000" dirty="0" smtClean="0">
                <a:solidFill>
                  <a:srgbClr val="FFC000"/>
                </a:solidFill>
              </a:rPr>
              <a:t>, архитектор </a:t>
            </a:r>
            <a:r>
              <a:rPr lang="ru-RU" sz="2000" dirty="0" err="1" smtClean="0">
                <a:solidFill>
                  <a:srgbClr val="FFC000"/>
                </a:solidFill>
              </a:rPr>
              <a:t>А.Завразин</a:t>
            </a:r>
            <a:r>
              <a:rPr lang="ru-RU" sz="2000" dirty="0" smtClean="0">
                <a:solidFill>
                  <a:srgbClr val="FFC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69794" y="3247047"/>
            <a:ext cx="41257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Москва, Россия. Площадь Гагарина. Открыт 4 июля 1980 года. Скульптор П.И. Бондаренко. Установлен на Аллее космонавтов в 1967 году. Скульптор </a:t>
            </a:r>
            <a:r>
              <a:rPr lang="ru-RU" sz="1600" dirty="0" err="1" smtClean="0">
                <a:solidFill>
                  <a:srgbClr val="FFC000"/>
                </a:solidFill>
              </a:rPr>
              <a:t>Л.Е.Кербель</a:t>
            </a:r>
            <a:r>
              <a:rPr lang="ru-RU" sz="1600" dirty="0" smtClean="0">
                <a:solidFill>
                  <a:srgbClr val="FFC000"/>
                </a:solidFill>
              </a:rPr>
              <a:t>, архитекторы </a:t>
            </a:r>
            <a:r>
              <a:rPr lang="ru-RU" sz="1600" dirty="0" err="1" smtClean="0">
                <a:solidFill>
                  <a:srgbClr val="FFC000"/>
                </a:solidFill>
              </a:rPr>
              <a:t>М.О.Барщ</a:t>
            </a:r>
            <a:r>
              <a:rPr lang="ru-RU" sz="1600" dirty="0" smtClean="0">
                <a:solidFill>
                  <a:srgbClr val="FFC000"/>
                </a:solidFill>
              </a:rPr>
              <a:t>, </a:t>
            </a:r>
            <a:r>
              <a:rPr lang="ru-RU" sz="1600" dirty="0" err="1" smtClean="0">
                <a:solidFill>
                  <a:srgbClr val="FFC000"/>
                </a:solidFill>
              </a:rPr>
              <a:t>А.Н.Колчин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  <a:endParaRPr lang="ru-RU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384" y="231006"/>
            <a:ext cx="7710616" cy="25698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Пример человека, на все времена</a:t>
            </a:r>
            <a:br>
              <a:rPr lang="ru-RU" sz="48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Великий и отважный </a:t>
            </a:r>
            <a:br>
              <a:rPr lang="ru-RU" sz="48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Юрий Гагарин</a:t>
            </a:r>
            <a:endParaRPr lang="ru-RU" sz="4800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503959" y="3790009"/>
            <a:ext cx="6553200" cy="733865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4400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709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268</Words>
  <Application>Microsoft Office PowerPoint</Application>
  <PresentationFormat>Широкоэкранный</PresentationFormat>
  <Paragraphs>34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Гагарин как связь поколений</vt:lpstr>
      <vt:lpstr>Гагарин Юрий Алексеевич</vt:lpstr>
      <vt:lpstr>Презентация PowerPoint</vt:lpstr>
      <vt:lpstr>Старт ракеты Гагарина</vt:lpstr>
      <vt:lpstr>Продолжение успеха</vt:lpstr>
      <vt:lpstr>Глобальная потеря</vt:lpstr>
      <vt:lpstr>Великая память</vt:lpstr>
      <vt:lpstr>И ЭТО ЕЩЁ МАЛАЯ ЧАСТЬ ПАМЯТНИКОВ В ЧЕСТЬ  Ю.А. ГАГАРИНА!</vt:lpstr>
      <vt:lpstr>Пример человека, на все времена Великий и отважный  Юрий Гагарин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Гагарин как связь поколений..</dc:title>
  <dc:creator>Учетная запись Майкрософт</dc:creator>
  <cp:lastModifiedBy>User</cp:lastModifiedBy>
  <cp:revision>19</cp:revision>
  <dcterms:created xsi:type="dcterms:W3CDTF">2021-02-13T12:29:05Z</dcterms:created>
  <dcterms:modified xsi:type="dcterms:W3CDTF">2021-03-10T13:18:01Z</dcterms:modified>
</cp:coreProperties>
</file>