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21AB3-FA88-47A5-B6DF-BF19DD250AF7}" v="47" dt="2021-03-04T16:45:48.123"/>
    <p1510:client id="{4C55BAEE-2C93-4DD2-9B9E-EBD830FD325D}" v="1354" dt="2021-03-03T19:14:06.030"/>
    <p1510:client id="{FF786AFB-2C1D-48A6-ABE3-ECB9F1A7B550}" v="160" dt="2021-03-04T18:28:43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hyperlink" Target="https://v-kosmose.com/" TargetMode="External"/><Relationship Id="rId4" Type="http://schemas.openxmlformats.org/officeDocument/2006/relationships/hyperlink" Target="https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9887" y="-1192392"/>
            <a:ext cx="9144000" cy="2387600"/>
          </a:xfrm>
        </p:spPr>
        <p:txBody>
          <a:bodyPr>
            <a:normAutofit/>
          </a:bodyPr>
          <a:lstStyle/>
          <a:p>
            <a:r>
              <a:rPr lang="ru-RU" sz="7500" b="1" dirty="0">
                <a:solidFill>
                  <a:schemeClr val="accent4"/>
                </a:solidFill>
                <a:latin typeface="Times New Roman"/>
                <a:cs typeface="Calibri Light"/>
              </a:rPr>
              <a:t>Солнечная система</a:t>
            </a:r>
            <a:endParaRPr lang="ru-RU" sz="7500" dirty="0">
              <a:solidFill>
                <a:schemeClr val="accent4"/>
              </a:solidFill>
              <a:latin typeface="Times New Roman"/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0984" y="1495987"/>
            <a:ext cx="9131016" cy="16557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/>
                </a:solidFill>
                <a:latin typeface="Book Antiqua"/>
                <a:cs typeface="Calibri"/>
              </a:rPr>
              <a:t>Выполнила: Коноплева Елизавета, 9 лет</a:t>
            </a:r>
            <a:endParaRPr lang="ru-RU" sz="2200" dirty="0">
              <a:solidFill>
                <a:schemeClr val="bg2"/>
              </a:solidFill>
              <a:latin typeface="Book Antiqua"/>
              <a:cs typeface="Calibri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/>
                </a:solidFill>
                <a:latin typeface="Book Antiqua"/>
                <a:cs typeface="Calibri"/>
              </a:rPr>
              <a:t>МАОУ «Школа </a:t>
            </a:r>
            <a:r>
              <a:rPr lang="ru-RU" sz="2200" dirty="0">
                <a:solidFill>
                  <a:schemeClr val="bg2"/>
                </a:solidFill>
                <a:latin typeface="Book Antiqua"/>
                <a:cs typeface="Calibri"/>
              </a:rPr>
              <a:t>№</a:t>
            </a:r>
            <a:r>
              <a:rPr lang="ru-RU" sz="2200" dirty="0" smtClean="0">
                <a:solidFill>
                  <a:schemeClr val="bg2"/>
                </a:solidFill>
                <a:latin typeface="Book Antiqua"/>
                <a:cs typeface="Calibri"/>
              </a:rPr>
              <a:t>55» </a:t>
            </a:r>
            <a:r>
              <a:rPr lang="ru-RU" sz="2200" dirty="0" err="1" smtClean="0">
                <a:solidFill>
                  <a:schemeClr val="bg2"/>
                </a:solidFill>
                <a:latin typeface="Book Antiqua"/>
                <a:cs typeface="Calibri"/>
              </a:rPr>
              <a:t>Канавинского</a:t>
            </a:r>
            <a:r>
              <a:rPr lang="ru-RU" sz="2200" dirty="0" smtClean="0">
                <a:solidFill>
                  <a:schemeClr val="bg2"/>
                </a:solidFill>
                <a:latin typeface="Book Antiqua"/>
                <a:cs typeface="Calibri"/>
              </a:rPr>
              <a:t> р-на г. Н. Новгорода</a:t>
            </a:r>
            <a:endParaRPr lang="ru-RU" sz="2200" dirty="0">
              <a:solidFill>
                <a:schemeClr val="bg2"/>
              </a:solidFill>
              <a:latin typeface="Book Antiqua"/>
              <a:cs typeface="Calibri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/>
                </a:solidFill>
                <a:latin typeface="Book Antiqua"/>
                <a:cs typeface="Calibri"/>
              </a:rPr>
              <a:t>Руководитель: Назарян Н. Э.</a:t>
            </a:r>
            <a:endParaRPr lang="ru-RU" sz="2200" dirty="0">
              <a:solidFill>
                <a:schemeClr val="bg2"/>
              </a:solidFill>
              <a:latin typeface="Book Antiqu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67" y="554039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Уран - это ледяная планета. У него также имеются кольца, но значительно тоньше чем у Сатурна. На Уране -224°С.</a:t>
            </a:r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83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prestig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67" y="554039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Нептун - восьмая планета от Солнца. С недавних пор он является последней планетой Солнечной системы. На Нептуне -220°С.</a:t>
            </a:r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8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текст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26AF77DA-6B7A-40D6-B424-A61EA6880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8468" y="2557873"/>
            <a:ext cx="6553199" cy="4919649"/>
          </a:xfrm>
          <a:prstGeom prst="rect">
            <a:avLst/>
          </a:prstGeom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6C7E61CB-38E8-40A6-91ED-58559368131A}"/>
              </a:ext>
            </a:extLst>
          </p:cNvPr>
          <p:cNvSpPr/>
          <p:nvPr/>
        </p:nvSpPr>
        <p:spPr>
          <a:xfrm>
            <a:off x="1411857" y="45921"/>
            <a:ext cx="6139129" cy="30336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ea typeface="+mn-lt"/>
                <a:cs typeface="+mn-lt"/>
              </a:rPr>
              <a:t>А Плутон, к сожалению, больше не является планетой солнечной системы...</a:t>
            </a:r>
            <a:endParaRPr lang="ru-RU" sz="240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76F1563-5C88-4E9E-A5FC-A666E8271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475" y="2761889"/>
            <a:ext cx="3907766" cy="3907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4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773" y="2078039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Наша Вселенная безгранична. А Солнечная система является лишь малой частью космического пространства.</a:t>
            </a:r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55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773" y="2078039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ИСТОЧНИКИ ИНФОРМАЦИИ:</a:t>
            </a:r>
          </a:p>
          <a:p>
            <a:pPr algn="just"/>
            <a:endParaRPr lang="ru-RU" b="1" dirty="0" smtClean="0">
              <a:solidFill>
                <a:srgbClr val="FF0000"/>
              </a:solidFill>
              <a:cs typeface="Calibri"/>
              <a:hlinkClick r:id="rId4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cs typeface="Calibri"/>
                <a:hlinkClick r:id="rId4"/>
              </a:rPr>
              <a:t>https</a:t>
            </a:r>
            <a:r>
              <a:rPr lang="en-US" b="1" dirty="0">
                <a:solidFill>
                  <a:srgbClr val="FF0000"/>
                </a:solidFill>
                <a:cs typeface="Calibri"/>
                <a:hlinkClick r:id="rId4"/>
              </a:rPr>
              <a:t>://ru.wikipedia.org/wiki</a:t>
            </a:r>
            <a:endParaRPr lang="ru-RU" b="1" dirty="0">
              <a:solidFill>
                <a:srgbClr val="FF0000"/>
              </a:solidFill>
              <a:cs typeface="Calibri"/>
            </a:endParaRPr>
          </a:p>
          <a:p>
            <a:pPr algn="just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5"/>
              </a:rPr>
              <a:t>https://v-kosmose.com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53" y="1086001"/>
            <a:ext cx="11300603" cy="32372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В состав солнечной системы входят 8 планет. Каждая планета вращается вокруг солнца по своей собственной орбите. Также каждая планета вращается вокруг своей оси.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6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97" y="740945"/>
            <a:ext cx="11300603" cy="21158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rgbClr val="FF2424"/>
                </a:solidFill>
                <a:cs typeface="Calibri"/>
              </a:rPr>
              <a:t>Солнце - это большой, огненный шар. Температура на его поверхности достигает 5000 °C.</a:t>
            </a:r>
            <a:endParaRPr lang="ru-RU">
              <a:solidFill>
                <a:srgbClr val="FF2424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6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53" y="1086001"/>
            <a:ext cx="11300603" cy="32372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Меркурий - первая планета от Солнца. Он совершает один оборот вокруг звезды за 88 дней. Температура поверхности Меркурия - 200 °C.</a:t>
            </a:r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8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53" y="1086001"/>
            <a:ext cx="11300603" cy="40567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Венера - самая близкая к Земле планета. Температура на Венере более 450 °C. Свое название планета получила в честь древнеримской богини любви и красоты. Из космоса Венера действительно выглядит прекрасно.</a:t>
            </a:r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2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gallery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596" y="502908"/>
            <a:ext cx="5569788" cy="53002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000" b="1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Земля - единственная планета в Солнечной системе, на которой есть жизнь. Земля делает один оборот вокруг Солнца за 365 дней. Ее спутник - Луна, которая создает на Земле приливы и отливы. </a:t>
            </a:r>
            <a:endParaRPr lang="ru-RU" sz="4000">
              <a:solidFill>
                <a:schemeClr val="accent4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B55DA082-FCF5-463E-9C2B-6F1681BD8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4012" y="1037402"/>
            <a:ext cx="6403676" cy="47775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6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98" y="4134001"/>
            <a:ext cx="11300603" cy="40567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40000"/>
                    <a:lumOff val="60000"/>
                  </a:schemeClr>
                </a:solidFill>
                <a:cs typeface="Calibri"/>
              </a:rPr>
              <a:t>Марс - четвертая планета от Солнца. Марс ещё называют Красной планетой. Летом на Марсе +25 °C, а зимой -125 °С.</a:t>
            </a:r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1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660" y="2264944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rgbClr val="000000"/>
                </a:solidFill>
                <a:cs typeface="Calibri"/>
              </a:rPr>
              <a:t>Юпитер - самая большая планета Солнечной системы. Он отделен от планет земной группы поясом астероидов. Температура на Юпитере -130°С.</a:t>
            </a:r>
            <a:endParaRPr lang="ru-RU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09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5A740-8274-4478-A5F2-E826EB8F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773" y="324001"/>
            <a:ext cx="10380453" cy="3726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48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Сатурн - шестая планета от Солнца. Вокруг планеты расположены большие кольца. Температура Сатурна - 170°С.</a:t>
            </a:r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87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309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Times New Roman</vt:lpstr>
      <vt:lpstr>Тема Office</vt:lpstr>
      <vt:lpstr>Солнечная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borisshkunov@yandex.ru</cp:lastModifiedBy>
  <cp:revision>67</cp:revision>
  <dcterms:created xsi:type="dcterms:W3CDTF">2021-03-03T18:22:01Z</dcterms:created>
  <dcterms:modified xsi:type="dcterms:W3CDTF">2021-03-10T11:35:04Z</dcterms:modified>
</cp:coreProperties>
</file>