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71" r:id="rId5"/>
    <p:sldId id="261" r:id="rId6"/>
    <p:sldId id="269" r:id="rId7"/>
    <p:sldId id="262" r:id="rId8"/>
    <p:sldId id="272" r:id="rId9"/>
    <p:sldId id="266" r:id="rId10"/>
    <p:sldId id="27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5688632"/>
          </a:xfrm>
        </p:spPr>
        <p:txBody>
          <a:bodyPr>
            <a:normAutofit fontScale="47500" lnSpcReduction="20000"/>
          </a:bodyPr>
          <a:lstStyle/>
          <a:p>
            <a:endParaRPr lang="ru-RU" sz="5800" dirty="0" smtClean="0"/>
          </a:p>
          <a:p>
            <a:r>
              <a:rPr lang="ru-RU" sz="13100" b="1" dirty="0" smtClean="0">
                <a:solidFill>
                  <a:schemeClr val="tx1"/>
                </a:solidFill>
              </a:rPr>
              <a:t>ОТКРЫТИЕ КОСМОСА             В РОССИИ</a:t>
            </a:r>
            <a:endParaRPr lang="ru-RU" sz="13100" b="1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5100" dirty="0" smtClean="0"/>
              <a:t>                      Выполнила Крылова </a:t>
            </a:r>
            <a:r>
              <a:rPr lang="ru-RU" sz="5100" dirty="0" smtClean="0"/>
              <a:t>Е.  </a:t>
            </a:r>
            <a:r>
              <a:rPr lang="ru-RU" sz="5100" dirty="0" smtClean="0"/>
              <a:t>10 </a:t>
            </a:r>
            <a:r>
              <a:rPr lang="ru-RU" sz="5100" dirty="0" smtClean="0"/>
              <a:t>«А»</a:t>
            </a:r>
          </a:p>
          <a:p>
            <a:r>
              <a:rPr lang="ru-RU" sz="5100" dirty="0" smtClean="0"/>
              <a:t>  Рисунки Крылова Е. </a:t>
            </a:r>
            <a:endParaRPr lang="ru-RU" sz="5100" dirty="0" smtClean="0"/>
          </a:p>
        </p:txBody>
      </p:sp>
    </p:spTree>
    <p:extLst>
      <p:ext uri="{BB962C8B-B14F-4D97-AF65-F5344CB8AC3E}">
        <p14:creationId xmlns:p14="http://schemas.microsoft.com/office/powerpoint/2010/main" val="1000823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35596" y="1844824"/>
            <a:ext cx="72728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Космонавтика продолжает развиваться. </a:t>
            </a:r>
            <a:br>
              <a:rPr lang="ru-RU" sz="4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ru-RU" sz="4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Человек мечтает о полете к другим планетам…</a:t>
            </a:r>
          </a:p>
        </p:txBody>
      </p:sp>
    </p:spTree>
    <p:extLst>
      <p:ext uri="{BB962C8B-B14F-4D97-AF65-F5344CB8AC3E}">
        <p14:creationId xmlns:p14="http://schemas.microsoft.com/office/powerpoint/2010/main" val="193549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80728"/>
            <a:ext cx="7416823" cy="505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14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7643"/>
            <a:ext cx="8229600" cy="6257701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Развитие отечественной космонавтики берет свое начало в 1946-м году, когда было основано </a:t>
            </a:r>
            <a:r>
              <a:rPr lang="ru-RU" sz="4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Опытноконструкторское</a:t>
            </a:r>
            <a:r>
              <a:rPr lang="ru-RU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бюро №1.</a:t>
            </a:r>
            <a:br>
              <a:rPr lang="ru-RU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endParaRPr lang="ru-RU" sz="48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19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487" y="280976"/>
            <a:ext cx="4269507" cy="629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804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45990" y="1844824"/>
            <a:ext cx="62520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 октября 1957 года на орбиту Земли был выведен первый искусственный спутник «Спутник-1»</a:t>
            </a:r>
          </a:p>
        </p:txBody>
      </p:sp>
    </p:spTree>
    <p:extLst>
      <p:ext uri="{BB962C8B-B14F-4D97-AF65-F5344CB8AC3E}">
        <p14:creationId xmlns:p14="http://schemas.microsoft.com/office/powerpoint/2010/main" val="3694706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endParaRPr lang="ru-RU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10828"/>
            <a:ext cx="7560840" cy="563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6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7564" y="1484784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12 апреля 1961 года – совершен первый полет человека в космос. В 9:07 по московскому времени со стартовой площадки №1 космодрома Байконур был запущен космический корабль «Восток-1» с первым в мире космонавтом на борту – Юрием Алексеевичем Гагариным</a:t>
            </a:r>
          </a:p>
        </p:txBody>
      </p:sp>
    </p:spTree>
    <p:extLst>
      <p:ext uri="{BB962C8B-B14F-4D97-AF65-F5344CB8AC3E}">
        <p14:creationId xmlns:p14="http://schemas.microsoft.com/office/powerpoint/2010/main" val="2386262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endParaRPr lang="ru-RU" sz="24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836712"/>
            <a:ext cx="7344816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643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1443841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19-го апреля 1971-го года состоялся первый в мире запуск орбитальной станции под название «Салют-1», которая проработала 175 суток, из которых 22 суток – с экипажем на борту. Позже станция получила название «МИР»</a:t>
            </a:r>
          </a:p>
        </p:txBody>
      </p:sp>
    </p:spTree>
    <p:extLst>
      <p:ext uri="{BB962C8B-B14F-4D97-AF65-F5344CB8AC3E}">
        <p14:creationId xmlns:p14="http://schemas.microsoft.com/office/powerpoint/2010/main" val="1352860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endParaRPr lang="ru-RU" sz="28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21" y="908721"/>
            <a:ext cx="7448103" cy="506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712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135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Развитие отечественной космонавтики берет свое начало в 1946-м году, когда было основано Опытноконструкторское бюро №1.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Лиза</dc:creator>
  <cp:lastModifiedBy>Лиза</cp:lastModifiedBy>
  <cp:revision>15</cp:revision>
  <dcterms:created xsi:type="dcterms:W3CDTF">2021-03-09T19:29:45Z</dcterms:created>
  <dcterms:modified xsi:type="dcterms:W3CDTF">2021-03-11T15:57:09Z</dcterms:modified>
</cp:coreProperties>
</file>