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B142C09-D68B-4EF6-8B49-127AFC6CA04F}">
          <p14:sldIdLst/>
        </p14:section>
        <p14:section name="Раздел без заголовка" id="{0235CAEC-9E49-4FD7-A9C8-FA37FB5066EB}">
          <p14:sldIdLst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68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699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591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323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657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851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350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773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505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248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578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693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840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19536" y="2967335"/>
            <a:ext cx="813690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Удивительные факты о космосе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392144" y="4509120"/>
            <a:ext cx="280831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Презентация по информатике </a:t>
            </a:r>
          </a:p>
          <a:p>
            <a:pPr algn="ctr"/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5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А класс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/>
            </a:endParaRPr>
          </a:p>
          <a:p>
            <a:pPr algn="ctr"/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Баскаков Артём</a:t>
            </a:r>
          </a:p>
        </p:txBody>
      </p:sp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28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22"/>
    </mc:Choice>
    <mc:Fallback>
      <p:transition spd="slow" advTm="100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11374" y="1196753"/>
            <a:ext cx="9144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ФАКТ -Каждый год в нашей галактике появляется около 40 новых звезд!</a:t>
            </a:r>
          </a:p>
        </p:txBody>
      </p:sp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17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49"/>
    </mc:Choice>
    <mc:Fallback>
      <p:transition spd="slow" advTm="40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51584" y="476672"/>
            <a:ext cx="763284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prstClr val="black"/>
                </a:solidFill>
                <a:latin typeface="Calibri"/>
              </a:rPr>
              <a:t>Олимп — самая высокая гора в Солнечной системе</a:t>
            </a:r>
          </a:p>
          <a:p>
            <a:r>
              <a:rPr lang="ru-RU" dirty="0">
                <a:solidFill>
                  <a:prstClr val="black"/>
                </a:solidFill>
                <a:latin typeface="Calibri"/>
              </a:rPr>
              <a:t/>
            </a:r>
            <a:br>
              <a:rPr lang="ru-RU" dirty="0">
                <a:solidFill>
                  <a:prstClr val="black"/>
                </a:solidFill>
                <a:latin typeface="Calibri"/>
              </a:rPr>
            </a:br>
            <a:r>
              <a:rPr lang="ru-RU" dirty="0">
                <a:solidFill>
                  <a:prstClr val="black"/>
                </a:solidFill>
                <a:latin typeface="Calibri"/>
              </a:rPr>
              <a:t/>
            </a:r>
            <a:br>
              <a:rPr lang="ru-RU" dirty="0">
                <a:solidFill>
                  <a:prstClr val="black"/>
                </a:solidFill>
                <a:latin typeface="Calibri"/>
              </a:rPr>
            </a:b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90586" y="548681"/>
            <a:ext cx="8010847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ОЛИМП – вулкан, потухший на Марсе, самая высокая гора в солнечной системе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752184" y="2348881"/>
            <a:ext cx="2592288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Высота Олимпа 27 километров, это в несколько раз выше самых высоких гор на планете Земля. Гора настолько огромна, что ее прекрасно видно даже из космоса</a:t>
            </a:r>
          </a:p>
        </p:txBody>
      </p:sp>
      <p:pic>
        <p:nvPicPr>
          <p:cNvPr id="7" name="Рисунок 6" descr="м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75521" y="1628800"/>
            <a:ext cx="5953125" cy="4743450"/>
          </a:xfrm>
          <a:prstGeom prst="rect">
            <a:avLst/>
          </a:prstGeom>
        </p:spPr>
      </p:pic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4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74"/>
    </mc:Choice>
    <mc:Fallback>
      <p:transition spd="slow" advTm="32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.jpg"/>
          <p:cNvPicPr>
            <a:picLocks noChangeAspect="1"/>
          </p:cNvPicPr>
          <p:nvPr/>
        </p:nvPicPr>
        <p:blipFill>
          <a:blip r:embed="rId2" cstate="print"/>
          <a:srcRect t="7161" b="15980"/>
          <a:stretch>
            <a:fillRect/>
          </a:stretch>
        </p:blipFill>
        <p:spPr>
          <a:xfrm>
            <a:off x="1524000" y="1412776"/>
            <a:ext cx="6594940" cy="316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24000" y="620690"/>
            <a:ext cx="903649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ФАКТ – если вы поставите Сатурн в воду – он будет плавать!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351584" y="4653136"/>
            <a:ext cx="770485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Плотность Сатурна настолько низка, что если поместить его в гигантский стакан воды – он будет плавать. Радиус Сатурна более 60 тысяч километров, а значит вам потребуется очень большой стакан для этого!</a:t>
            </a:r>
          </a:p>
        </p:txBody>
      </p:sp>
    </p:spTree>
    <p:extLst>
      <p:ext uri="{BB962C8B-B14F-4D97-AF65-F5344CB8AC3E}">
        <p14:creationId xmlns:p14="http://schemas.microsoft.com/office/powerpoint/2010/main" val="231105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87799" y="260650"/>
            <a:ext cx="801642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ФАКТ – 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Луна с каждым годом удаляется от земли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896200" y="980729"/>
            <a:ext cx="2592289" cy="526297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Каждый год Луна удаляется от земли почти на 4 см! Ученые не знают как была создана луна, но основная теория в том, что в Землю ударился огромный объект, размером с Марс , и от нее откололся осколок</a:t>
            </a:r>
          </a:p>
        </p:txBody>
      </p:sp>
      <p:pic>
        <p:nvPicPr>
          <p:cNvPr id="4" name="Рисунок 3" descr="л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03512" y="1772816"/>
            <a:ext cx="6220800" cy="38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76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83632" y="260648"/>
            <a:ext cx="6624000" cy="496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24001" y="5157192"/>
            <a:ext cx="9325112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БЕТЕЛЬГЕЙЗЕ – это самая большая видимая звезда . Она в тысячу раз больше и в 100 тысяч раз ярче Солнца. Внутри нее разместились бы миллионы наших солнц . Чтобы долететь до нее нужно 640 лет. Ученые рассчитали, что жизнь звезды подходит к концу и скоро она взорвется. Когда это случиться? Может быть через 200 лет, а может быть и завтра.</a:t>
            </a:r>
          </a:p>
        </p:txBody>
      </p:sp>
    </p:spTree>
    <p:extLst>
      <p:ext uri="{BB962C8B-B14F-4D97-AF65-F5344CB8AC3E}">
        <p14:creationId xmlns:p14="http://schemas.microsoft.com/office/powerpoint/2010/main" val="32494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0" y="332657"/>
            <a:ext cx="9144000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На расстоянии от земли 1200 световых лет, ученые </a:t>
            </a:r>
          </a:p>
          <a:p>
            <a:pPr algn="ctr"/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обнаружили планету, которая по виду выглядит образно говоря, как кусок угля. А ядро этой планеты огромный алмаз. </a:t>
            </a:r>
          </a:p>
        </p:txBody>
      </p:sp>
      <p:pic>
        <p:nvPicPr>
          <p:cNvPr id="3" name="Рисунок 2" descr="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31704" y="2060848"/>
            <a:ext cx="5438466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65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47528" y="0"/>
            <a:ext cx="8208912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Несмотря на то, что мы живем на планете, наша планета и другие ей подобные остаются загадкой во Вселенной. Нет точного ответа как же из газа и пыли формируются планеты, особенно такая, как наша. Несмотря на мощные инструменты, мы едва можем изучить даже планеты нашей Солнечной системы, что говорить о далеких галактиках? Космос это тайна великая и почти непознаваемая! </a:t>
            </a:r>
          </a:p>
        </p:txBody>
      </p:sp>
      <p:pic>
        <p:nvPicPr>
          <p:cNvPr id="3" name="Рисунок 2" descr="а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11624" y="2636912"/>
            <a:ext cx="6566400" cy="41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62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338</Words>
  <Application>Microsoft Office PowerPoint</Application>
  <PresentationFormat>Широкоэкранный</PresentationFormat>
  <Paragraphs>17</Paragraphs>
  <Slides>8</Slides>
  <Notes>0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по информатике на тему:исследование космоса</dc:title>
  <dc:creator>iMac</dc:creator>
  <cp:lastModifiedBy>iMac</cp:lastModifiedBy>
  <cp:revision>4</cp:revision>
  <dcterms:created xsi:type="dcterms:W3CDTF">2021-03-13T17:00:47Z</dcterms:created>
  <dcterms:modified xsi:type="dcterms:W3CDTF">2021-03-14T19:28:58Z</dcterms:modified>
</cp:coreProperties>
</file>