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49F9F72-4365-4654-B2BC-B622D7D15601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9BD428-BD63-44BF-9732-390B4B420E2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9F72-4365-4654-B2BC-B622D7D15601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D428-BD63-44BF-9732-390B4B420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9F72-4365-4654-B2BC-B622D7D15601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F9BD428-BD63-44BF-9732-390B4B420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9F72-4365-4654-B2BC-B622D7D15601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D428-BD63-44BF-9732-390B4B420E2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9F9F72-4365-4654-B2BC-B622D7D15601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F9BD428-BD63-44BF-9732-390B4B420E2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9F72-4365-4654-B2BC-B622D7D15601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D428-BD63-44BF-9732-390B4B420E2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9F72-4365-4654-B2BC-B622D7D15601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D428-BD63-44BF-9732-390B4B420E2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9F72-4365-4654-B2BC-B622D7D15601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D428-BD63-44BF-9732-390B4B420E24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9F72-4365-4654-B2BC-B622D7D15601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D428-BD63-44BF-9732-390B4B420E2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9F72-4365-4654-B2BC-B622D7D15601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9BD428-BD63-44BF-9732-390B4B420E24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F9F72-4365-4654-B2BC-B622D7D15601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BD428-BD63-44BF-9732-390B4B420E2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149F9F72-4365-4654-B2BC-B622D7D15601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F9BD428-BD63-44BF-9732-390B4B420E2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nfourok.ru/go.html?href=http%3A%2F%2Fwww.poletim.net%2Fhistory%2Fzolotojj-vek-aviacii" TargetMode="External"/><Relationship Id="rId2" Type="http://schemas.openxmlformats.org/officeDocument/2006/relationships/hyperlink" Target="https://infourok.ru/go.html?href=http%3A%2F%2Fwww.novate.ru%2Fblogs%2F041014%2F27988%2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fourok.ru/go.html?href=http%3A%2F%2Fru.wikipedia.org%2F" TargetMode="External"/><Relationship Id="rId4" Type="http://schemas.openxmlformats.org/officeDocument/2006/relationships/hyperlink" Target="https://infourok.ru/go.html?href=http%3A%2F%2Fwww.skywar.ru%2F389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opwar.ru/uploads/posts/2017-04/1491869821_belka-i-strelka-n-araboch-meste.jpg" TargetMode="External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4365104"/>
            <a:ext cx="3776464" cy="1752600"/>
          </a:xfrm>
        </p:spPr>
        <p:txBody>
          <a:bodyPr>
            <a:noAutofit/>
          </a:bodyPr>
          <a:lstStyle/>
          <a:p>
            <a:r>
              <a:rPr lang="ru-RU" sz="1400" dirty="0" smtClean="0"/>
              <a:t>Презентацию выполнил:</a:t>
            </a:r>
          </a:p>
          <a:p>
            <a:r>
              <a:rPr lang="ru-RU" sz="1400" dirty="0" smtClean="0"/>
              <a:t>Ученик 6 «А» класса МАОУ «Школа №81»Костянко Дмитрий</a:t>
            </a:r>
          </a:p>
          <a:p>
            <a:r>
              <a:rPr lang="ru-RU" sz="1400" dirty="0" smtClean="0"/>
              <a:t>Учитель: </a:t>
            </a:r>
            <a:r>
              <a:rPr lang="ru-RU" sz="1400" dirty="0" err="1" smtClean="0"/>
              <a:t>Новоженина</a:t>
            </a:r>
            <a:r>
              <a:rPr lang="ru-RU" sz="1400" dirty="0" smtClean="0"/>
              <a:t> Оксана Владимировна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5215" y="648397"/>
            <a:ext cx="6478488" cy="1395586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Презентация на тему:</a:t>
            </a:r>
            <a:br>
              <a:rPr lang="ru-RU" sz="3200" dirty="0" smtClean="0"/>
            </a:br>
            <a:r>
              <a:rPr lang="ru-RU" sz="3200" dirty="0" smtClean="0"/>
              <a:t>Животные в космосе</a:t>
            </a:r>
            <a:endParaRPr lang="ru-RU" sz="3200" dirty="0"/>
          </a:p>
        </p:txBody>
      </p:sp>
      <p:pic>
        <p:nvPicPr>
          <p:cNvPr id="2050" name="Picture 2" descr="https://ds05.infourok.ru/uploads/ex/02d8/000de587-5cb02498/img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17032"/>
            <a:ext cx="3716412" cy="2787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6577674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Большая энциклопедия открытий и изобретений (данное эксклюзивное издание компании ОСЭ)</a:t>
            </a:r>
          </a:p>
          <a:p>
            <a:r>
              <a:rPr lang="ru-RU" dirty="0"/>
              <a:t>Детская энциклопедия. Я познаю мир. Космос. М., ОО « Издательство АСТ» , 2001, 448 с., ил.</a:t>
            </a:r>
          </a:p>
          <a:p>
            <a:r>
              <a:rPr lang="ru-RU" dirty="0"/>
              <a:t>Герман Титов. Голубая моя планета. Документальная повесть. М., Воениздат, 1977.</a:t>
            </a:r>
          </a:p>
          <a:p>
            <a:r>
              <a:rPr lang="ru-RU" dirty="0">
                <a:hlinkClick r:id="rId2"/>
              </a:rPr>
              <a:t>http://www.novate.ru/blogs/041014/27988/</a:t>
            </a:r>
            <a:endParaRPr lang="ru-RU" dirty="0"/>
          </a:p>
          <a:p>
            <a:r>
              <a:rPr lang="ru-RU" u="sng" dirty="0">
                <a:hlinkClick r:id="rId3"/>
              </a:rPr>
              <a:t>http://www.poletim.net/history/zolotojj-vek-aviacii</a:t>
            </a:r>
            <a:r>
              <a:rPr lang="ru-RU" dirty="0"/>
              <a:t>;</a:t>
            </a:r>
          </a:p>
          <a:p>
            <a:r>
              <a:rPr lang="ru-RU" u="sng" dirty="0">
                <a:hlinkClick r:id="rId4"/>
              </a:rPr>
              <a:t>http://www.skywar.ru/389.html</a:t>
            </a:r>
            <a:r>
              <a:rPr lang="ru-RU" dirty="0"/>
              <a:t>;</a:t>
            </a:r>
          </a:p>
          <a:p>
            <a:r>
              <a:rPr lang="ru-RU" u="sng" dirty="0">
                <a:hlinkClick r:id="rId5"/>
              </a:rPr>
              <a:t>http://ru.wikipedia.org</a:t>
            </a:r>
            <a:r>
              <a:rPr lang="ru-RU" dirty="0"/>
              <a:t>.</a:t>
            </a:r>
          </a:p>
          <a:p>
            <a:r>
              <a:rPr lang="ru-RU"/>
              <a:t/>
            </a:r>
            <a:br>
              <a:rPr lang="ru-RU"/>
            </a:br>
            <a:endParaRPr lang="ru-RU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Список литературы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8362116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8905" y="2204864"/>
            <a:ext cx="8407893" cy="4407408"/>
          </a:xfrm>
        </p:spPr>
        <p:txBody>
          <a:bodyPr/>
          <a:lstStyle/>
          <a:p>
            <a:pPr marL="502920" indent="-457200">
              <a:buFont typeface="+mj-lt"/>
              <a:buAutoNum type="arabicPeriod"/>
            </a:pPr>
            <a:endParaRPr lang="ru-RU" dirty="0" smtClean="0"/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Введение</a:t>
            </a:r>
          </a:p>
          <a:p>
            <a:pPr marL="502920" indent="-457200">
              <a:buFont typeface="+mj-lt"/>
              <a:buAutoNum type="arabicPeriod"/>
            </a:pPr>
            <a:endParaRPr lang="ru-RU" dirty="0" smtClean="0"/>
          </a:p>
          <a:p>
            <a:pPr marL="502920" indent="-457200">
              <a:buFont typeface="+mj-lt"/>
              <a:buAutoNum type="arabicPeriod"/>
            </a:pPr>
            <a:r>
              <a:rPr lang="ru-RU" dirty="0"/>
              <a:t>Первые животные в космосе</a:t>
            </a:r>
          </a:p>
          <a:p>
            <a:pPr marL="502920" indent="-457200">
              <a:buFont typeface="+mj-lt"/>
              <a:buAutoNum type="arabicPeriod"/>
            </a:pPr>
            <a:endParaRPr lang="ru-RU" dirty="0" smtClean="0"/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Собаки-космонавты</a:t>
            </a:r>
          </a:p>
          <a:p>
            <a:pPr marL="502920" indent="-457200">
              <a:buFont typeface="+mj-lt"/>
              <a:buAutoNum type="arabicPeriod"/>
            </a:pPr>
            <a:endParaRPr lang="ru-RU" dirty="0" smtClean="0"/>
          </a:p>
          <a:p>
            <a:pPr marL="502920" indent="-457200">
              <a:buFont typeface="+mj-lt"/>
              <a:buAutoNum type="arabicPeriod"/>
            </a:pPr>
            <a:r>
              <a:rPr lang="ru-RU" dirty="0" smtClean="0"/>
              <a:t>Полет Белки и Стрелки</a:t>
            </a:r>
          </a:p>
          <a:p>
            <a:pPr marL="502920" indent="-457200">
              <a:buFont typeface="+mj-lt"/>
              <a:buAutoNum type="arabicPeriod"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pic>
        <p:nvPicPr>
          <p:cNvPr id="6146" name="Picture 2" descr="https://topwar.ru/uploads/posts/2017-04/1491870198_napo80992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151" y="1650860"/>
            <a:ext cx="3248818" cy="216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s://topwar.ru/uploads/posts/2017-04/1491870241_photo-0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1352" y="4797152"/>
            <a:ext cx="3744416" cy="175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448018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Испокон веков, животное было главным другом и помощником человека, так и исследования космоса не стали исключением, первыми испытывали космические аппараты и отправлялись на орбиту именно животные. С их помощью исследовали биологическое влияние полетов на организм, способность выжить после полета и влияние полета на здоровье. Также, их посылали для того, чтобы изучить различные биологические процессы, эффекты </a:t>
            </a:r>
            <a:r>
              <a:rPr lang="ru-RU" dirty="0" err="1" smtClean="0"/>
              <a:t>микрогравитации</a:t>
            </a:r>
            <a:r>
              <a:rPr lang="ru-RU" dirty="0" smtClean="0"/>
              <a:t> и другие научно-исследовательские цели.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pic>
        <p:nvPicPr>
          <p:cNvPr id="1026" name="Picture 2" descr="https://www.syl.ru/misc/i/ai/345049/202126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835895"/>
            <a:ext cx="1668508" cy="1668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ds05.infourok.ru/uploads/ex/02d8/000de587-5cb02498/img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671984"/>
            <a:ext cx="2661773" cy="1996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2460989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/>
              <a:t>По стезе познания законов вселенной люди продвигались осторожно: не животные первыми очутились в космосе, а насекомые — маленькие мушки дрозофилы. Их полет на высоту 109 км был произведен в 1947 году в США. Дрозофилы благополучно вернулись домой и дальше эксперименты проводились уже с млекопитающими.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Первые животные в космосе</a:t>
            </a:r>
            <a:endParaRPr lang="ru-RU" dirty="0"/>
          </a:p>
        </p:txBody>
      </p:sp>
      <p:pic>
        <p:nvPicPr>
          <p:cNvPr id="3074" name="Picture 2" descr="Макак-резус Сэм, побывавший в космосе на корабле Little Jo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835585"/>
            <a:ext cx="2160240" cy="2400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51520" y="3630020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Американские ученые выбрали на роль первых животных в космосе приматов. Основанием для такого выбора послужила их физиологическая близость с человеческими существами. Начиная с 1948 года специалисты NASA осуществили несколько запусков космических аппаратов с макаками на борту, каждый из которых заканчивался гибелью примата-космонавта. Причиной часто становились перегрузки во время полета, взрыв ракеты, отказ парашютной системы при посадке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0264402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/>
              <a:t>Начиная с 1951 года в СССР было проведено около трех десятков суборбитальных стартов с участием 41 собаки. Собак отбирали по строгим критериям исходя из возможностей и размеров аппаратов и физиологических параметров животных.</a:t>
            </a:r>
          </a:p>
          <a:p>
            <a:pPr marL="45720" indent="0">
              <a:buNone/>
            </a:pPr>
            <a:r>
              <a:rPr lang="ru-RU" dirty="0" smtClean="0"/>
              <a:t>Первыми собаками в космосе, прошедшими строгий отбор и дрессировку, в 1951 году стали Цыган и </a:t>
            </a:r>
            <a:r>
              <a:rPr lang="ru-RU" dirty="0" err="1" smtClean="0"/>
              <a:t>Дезик</a:t>
            </a:r>
            <a:r>
              <a:rPr lang="ru-RU" dirty="0" smtClean="0"/>
              <a:t>, отправившиеся в космическое путешествие на ракете. Их полет, который оба пса перенесли без физиологических проблем, проходил на высоте 87,7 км, продолжался около 20 минут и завершился успешной посадкой. Единственной травмой стала царапина на животе у Цыгана.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Собаки-космонавты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809654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/>
              <a:t>Первыми собаками в космосе, прошедшими строгий отбор и дрессировку, в 1951 году стали Цыган и </a:t>
            </a:r>
            <a:r>
              <a:rPr lang="ru-RU" dirty="0" err="1"/>
              <a:t>Дезик</a:t>
            </a:r>
            <a:r>
              <a:rPr lang="ru-RU" dirty="0"/>
              <a:t>, отправившиеся в космическое путешествие на ракете. Их полет, который оба пса перенесли без физиологических проблем, проходил на высоте 87,7 км, продолжался около 20 минут и завершился успешной посадкой. Единственной травмой стала царапина на животе у Цыгана.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Собаки-космонавты</a:t>
            </a:r>
            <a:endParaRPr lang="ru-RU" dirty="0"/>
          </a:p>
        </p:txBody>
      </p:sp>
      <p:pic>
        <p:nvPicPr>
          <p:cNvPr id="7170" name="Picture 2" descr="https://starcatalog.ru/images/2020/02/sobaki-kosmonavt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91388"/>
            <a:ext cx="2924324" cy="2193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s://kudago.com/media/images/news/29/80/298000312739a81a4f811da12693703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191388"/>
            <a:ext cx="3240360" cy="2117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992819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Собаки-космонавты</a:t>
            </a:r>
            <a:endParaRPr lang="ru-RU" dirty="0"/>
          </a:p>
        </p:txBody>
      </p:sp>
      <p:pic>
        <p:nvPicPr>
          <p:cNvPr id="4098" name="Picture 2" descr="Почтовая марка СССР. 1966. Уголёк и Ветерок в космос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772816"/>
            <a:ext cx="2028825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80145" y="5013176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Уголек и Ветерок в космосе, почтовая марка СССР, 1966</a:t>
            </a:r>
            <a:endParaRPr lang="ru-RU" dirty="0"/>
          </a:p>
        </p:txBody>
      </p:sp>
      <p:pic>
        <p:nvPicPr>
          <p:cNvPr id="4100" name="Picture 4" descr="https://topwar.ru/uploads/posts/2017-04/1491863519_dezik-i-cyga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451" y="1845304"/>
            <a:ext cx="2724336" cy="1787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68144" y="3649303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Дезик</a:t>
            </a:r>
            <a:r>
              <a:rPr lang="ru-RU" dirty="0" smtClean="0"/>
              <a:t> и Цыган перед полетом</a:t>
            </a:r>
            <a:endParaRPr lang="ru-RU" dirty="0"/>
          </a:p>
        </p:txBody>
      </p:sp>
      <p:pic>
        <p:nvPicPr>
          <p:cNvPr id="4102" name="Picture 6" descr="https://topwar.ru/uploads/posts/2017-04/1491863776_kapsula-posle-prizem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315" y="4495411"/>
            <a:ext cx="1650605" cy="1360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68144" y="5901420"/>
            <a:ext cx="2310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Капсула с собаками после приземления</a:t>
            </a:r>
            <a:endParaRPr lang="ru-RU" dirty="0"/>
          </a:p>
        </p:txBody>
      </p:sp>
      <p:pic>
        <p:nvPicPr>
          <p:cNvPr id="4104" name="Picture 8" descr="https://topwar.ru/uploads/posts/2017-04/1491863904_ciga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845" y="1905648"/>
            <a:ext cx="2755760" cy="2066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s://topwar.ru/uploads/posts/2017-04/1491865252_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133" y="4495411"/>
            <a:ext cx="2931184" cy="202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485225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ru-RU" dirty="0"/>
              <a:t>Основной задачей запуска второго космического корабля-спутника являлась дальнейшая отработка систем, обеспечивающих жизнедеятельность человека, а также безопасность его полета и возвращения на Землю. В полете предусматривалось проведение ряда медико-биологических экспериментов и осуществление программы научных исследований космического пространства. Для успешного полета второго космического корабля-спутника с живыми существами на борту и возвращения его на Землю потребовалось решение сложнейших научных и технических проблем, обеспечивающих</a:t>
            </a:r>
            <a:r>
              <a:rPr lang="ru-RU" dirty="0" smtClean="0"/>
              <a:t>:</a:t>
            </a:r>
          </a:p>
          <a:p>
            <a:pPr marL="45720" indent="0">
              <a:buNone/>
            </a:pPr>
            <a:r>
              <a:rPr lang="ru-RU" dirty="0" smtClean="0"/>
              <a:t>— </a:t>
            </a:r>
            <a:r>
              <a:rPr lang="ru-RU" dirty="0"/>
              <a:t>управляемый полет космического корабля и спуск его на Землю с большой точностью в заданный пункт;</a:t>
            </a:r>
            <a:br>
              <a:rPr lang="ru-RU" dirty="0"/>
            </a:br>
            <a:r>
              <a:rPr lang="ru-RU" dirty="0"/>
              <a:t>— условия нормальной жизнедеятельности живых существ в космическом полете;</a:t>
            </a:r>
            <a:br>
              <a:rPr lang="ru-RU" dirty="0"/>
            </a:br>
            <a:r>
              <a:rPr lang="ru-RU" dirty="0"/>
              <a:t>— надежную радио- и телевизионную связь с космическим кораблем.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Полет белки и стрелки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13169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/>
              <a:t>Все эти задачи были успешно решены. </a:t>
            </a:r>
            <a:br>
              <a:rPr lang="ru-RU" dirty="0"/>
            </a:br>
            <a:r>
              <a:rPr lang="ru-RU" dirty="0"/>
              <a:t>В катапультируемом контейнере, кроме двух собак, находились 12 мышей, насекомые, растения, грибковые культуры, семена кукурузы, пшеницы, гороха, лука, некоторые виды микробов и другие биологические объекты. Вне катапультируемого контейнера, в кабине корабля, были помещены 28 лабораторных мышей и 2 белые крысы. Космический корабль вместе со своими пассажирами — собаками Белкой и Стрелкой и другими живыми существами — благополучно возвратился на Землю.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Полет белки и стрелки</a:t>
            </a:r>
            <a:endParaRPr lang="ru-RU" dirty="0"/>
          </a:p>
        </p:txBody>
      </p:sp>
      <p:pic>
        <p:nvPicPr>
          <p:cNvPr id="5122" name="Picture 2" descr="https://topwar.ru/uploads/posts/2017-04/1491869333_belka-i-strel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034778"/>
            <a:ext cx="1440160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topwar.ru/uploads/posts/2017-04/thumbs/1491869821_belka-i-strelka-n-araboch-meste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5034778"/>
            <a:ext cx="2562479" cy="1495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5891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40</TotalTime>
  <Words>570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Сетка</vt:lpstr>
      <vt:lpstr>Презентация на тему: Животные в космосе</vt:lpstr>
      <vt:lpstr>Содержание</vt:lpstr>
      <vt:lpstr>введение</vt:lpstr>
      <vt:lpstr>Первые животные в космосе</vt:lpstr>
      <vt:lpstr>Собаки-космонавты</vt:lpstr>
      <vt:lpstr>Собаки-космонавты</vt:lpstr>
      <vt:lpstr>Собаки-космонавты</vt:lpstr>
      <vt:lpstr>Полет белки и стрелки</vt:lpstr>
      <vt:lpstr>Полет белки и стрелки</vt:lpstr>
      <vt:lpstr>Список литературы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Животные в космосе</dc:title>
  <dc:creator>ученик</dc:creator>
  <cp:lastModifiedBy>user</cp:lastModifiedBy>
  <cp:revision>6</cp:revision>
  <dcterms:created xsi:type="dcterms:W3CDTF">2021-03-09T05:59:17Z</dcterms:created>
  <dcterms:modified xsi:type="dcterms:W3CDTF">2021-03-12T06:16:12Z</dcterms:modified>
</cp:coreProperties>
</file>