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5ACB1-184C-46EF-B085-3D9048835053}" type="datetimeFigureOut">
              <a:rPr lang="ru-RU" smtClean="0"/>
              <a:t>26.01.2021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B4B31-51E9-4CC4-9D70-B10E871D1C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5ACB1-184C-46EF-B085-3D9048835053}" type="datetimeFigureOut">
              <a:rPr lang="ru-RU" smtClean="0"/>
              <a:t>26.01.2021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B4B31-51E9-4CC4-9D70-B10E871D1C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5ACB1-184C-46EF-B085-3D9048835053}" type="datetimeFigureOut">
              <a:rPr lang="ru-RU" smtClean="0"/>
              <a:t>26.01.2021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B4B31-51E9-4CC4-9D70-B10E871D1C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5ACB1-184C-46EF-B085-3D9048835053}" type="datetimeFigureOut">
              <a:rPr lang="ru-RU" smtClean="0"/>
              <a:t>26.01.2021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B4B31-51E9-4CC4-9D70-B10E871D1C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5ACB1-184C-46EF-B085-3D9048835053}" type="datetimeFigureOut">
              <a:rPr lang="ru-RU" smtClean="0"/>
              <a:t>26.01.2021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B4B31-51E9-4CC4-9D70-B10E871D1C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5ACB1-184C-46EF-B085-3D9048835053}" type="datetimeFigureOut">
              <a:rPr lang="ru-RU" smtClean="0"/>
              <a:t>26.01.2021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B4B31-51E9-4CC4-9D70-B10E871D1C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5ACB1-184C-46EF-B085-3D9048835053}" type="datetimeFigureOut">
              <a:rPr lang="ru-RU" smtClean="0"/>
              <a:t>26.01.2021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B4B31-51E9-4CC4-9D70-B10E871D1C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5ACB1-184C-46EF-B085-3D9048835053}" type="datetimeFigureOut">
              <a:rPr lang="ru-RU" smtClean="0"/>
              <a:t>26.01.2021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B4B31-51E9-4CC4-9D70-B10E871D1C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5ACB1-184C-46EF-B085-3D9048835053}" type="datetimeFigureOut">
              <a:rPr lang="ru-RU" smtClean="0"/>
              <a:t>26.01.2021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B4B31-51E9-4CC4-9D70-B10E871D1C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5ACB1-184C-46EF-B085-3D9048835053}" type="datetimeFigureOut">
              <a:rPr lang="ru-RU" smtClean="0"/>
              <a:t>26.01.2021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B4B31-51E9-4CC4-9D70-B10E871D1C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065ACB1-184C-46EF-B085-3D9048835053}" type="datetimeFigureOut">
              <a:rPr lang="ru-RU" smtClean="0"/>
              <a:t>26.01.2021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89B4B31-51E9-4CC4-9D70-B10E871D1C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65ACB1-184C-46EF-B085-3D9048835053}" type="datetimeFigureOut">
              <a:rPr lang="ru-RU" smtClean="0"/>
              <a:t>26.01.2021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89B4B31-51E9-4CC4-9D70-B10E871D1C2E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0980744">
            <a:off x="212308" y="342385"/>
            <a:ext cx="69923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FF00"/>
                </a:solidFill>
              </a:rPr>
              <a:t>Неизвестное и самое интересное о </a:t>
            </a:r>
            <a:r>
              <a:rPr lang="ru-RU" sz="8000" b="1" dirty="0" smtClean="0">
                <a:solidFill>
                  <a:srgbClr val="FFFF00"/>
                </a:solidFill>
              </a:rPr>
              <a:t>космосе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5567" y="5129920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Выполнил: Бачурин Роман ученик 8а класса</a:t>
            </a:r>
          </a:p>
          <a:p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МБОУ 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«Школа </a:t>
            </a:r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№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100 с углублённым изучением отдельных 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предметов</a:t>
            </a:r>
          </a:p>
          <a:p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Руководитель: Маркосян Е. И. </a:t>
            </a:r>
          </a:p>
          <a:p>
            <a:endParaRPr lang="ru-RU" sz="2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ol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0"/>
            <a:ext cx="3877661" cy="3787673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609971"/>
            <a:ext cx="4334558" cy="3248029"/>
          </a:xfrm>
          <a:prstGeom prst="rect">
            <a:avLst/>
          </a:prstGeom>
        </p:spPr>
      </p:pic>
      <p:pic>
        <p:nvPicPr>
          <p:cNvPr id="4" name="Рисунок 3" descr="солн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3788" y="3929066"/>
            <a:ext cx="4400212" cy="29289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7148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99 процентов массы солнечной системы сконцентрировано на Солнце. За одну минуту Солнце производит больше энергии, чем вся Земля расходует за год. Свет Солнца, который Вы видите, имеет возраст 30 тысяч лет.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12812ab137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8934"/>
            <a:ext cx="3848100" cy="3929066"/>
          </a:xfrm>
          <a:prstGeom prst="rect">
            <a:avLst/>
          </a:prstGeom>
        </p:spPr>
      </p:pic>
      <p:pic>
        <p:nvPicPr>
          <p:cNvPr id="4" name="Рисунок 3" descr="auri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1579">
            <a:off x="3428995" y="2928934"/>
            <a:ext cx="5715005" cy="39290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Капелла — самая яркая желтая двойная звезда из Созвездия Возничего на расстоянии 42,2 световых лет от Солнца, также это 6-я по яркости звезда на небе. </a:t>
            </a:r>
          </a:p>
        </p:txBody>
      </p:sp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4989">
            <a:off x="4773072" y="410080"/>
            <a:ext cx="4143372" cy="258960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/>
              <a:t>Облако Смита (внизу справа) расположено примерно в 12 тысячах парсеков от Млечного Пути. Оно движется в нашу сторону со скоростью около 300 км/сек. </a:t>
            </a:r>
            <a:endParaRPr lang="ru-RU" sz="3200" dirty="0"/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3380"/>
            <a:ext cx="4065617" cy="2714620"/>
          </a:xfrm>
          <a:prstGeom prst="rect">
            <a:avLst/>
          </a:prstGeom>
        </p:spPr>
      </p:pic>
      <p:pic>
        <p:nvPicPr>
          <p:cNvPr id="3" name="Рисунок 2" descr="1337609712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0"/>
            <a:ext cx="4071934" cy="4071934"/>
          </a:xfrm>
          <a:prstGeom prst="rect">
            <a:avLst/>
          </a:prstGeom>
        </p:spPr>
      </p:pic>
      <p:pic>
        <p:nvPicPr>
          <p:cNvPr id="4" name="Рисунок 3" descr="99154969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331257"/>
            <a:ext cx="4929190" cy="352674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уна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696892"/>
            <a:ext cx="4214810" cy="3161108"/>
          </a:xfrm>
          <a:prstGeom prst="rect">
            <a:avLst/>
          </a:prstGeom>
        </p:spPr>
      </p:pic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442" y="4286256"/>
            <a:ext cx="3875558" cy="25717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8577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Самый смешной факт! Американцы потратили не один миллион долларов, что бы изобрести такую ручку, которая писала бы в космосе. Русские же пользовались в невесомости карандашом, не внося никаких изменений в него.</a:t>
            </a:r>
          </a:p>
        </p:txBody>
      </p:sp>
      <p:pic>
        <p:nvPicPr>
          <p:cNvPr id="3" name="Рисунок 2" descr="395396_html_m58a2be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0"/>
            <a:ext cx="4786314" cy="344375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3276600" cy="2047875"/>
          </a:xfrm>
          <a:prstGeom prst="rect">
            <a:avLst/>
          </a:prstGeom>
        </p:spPr>
      </p:pic>
      <p:pic>
        <p:nvPicPr>
          <p:cNvPr id="3" name="Рисунок 2" descr="вся-красота-космос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000505"/>
            <a:ext cx="4584909" cy="2857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6435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Космос – величайшая тайна, которую человечество будет всегда желать разгадать. Он тянет своими необычайными свойствами и загадками. Сегодня мы раскрыли всего ничего, но, </a:t>
            </a:r>
            <a:r>
              <a:rPr lang="ru-RU" sz="3200" dirty="0" smtClean="0"/>
              <a:t>надеемся, </a:t>
            </a:r>
            <a:r>
              <a:rPr lang="ru-RU" sz="3200" dirty="0"/>
              <a:t>что Вселенная стала для вас более доступной и интересной.</a:t>
            </a:r>
          </a:p>
        </p:txBody>
      </p:sp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5450" y="1500174"/>
            <a:ext cx="3638550" cy="2047875"/>
          </a:xfrm>
          <a:prstGeom prst="rect">
            <a:avLst/>
          </a:prstGeom>
        </p:spPr>
      </p:pic>
      <p:pic>
        <p:nvPicPr>
          <p:cNvPr id="7" name="Рисунок 6" descr="i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9732" y="3857628"/>
            <a:ext cx="3424268" cy="1927271"/>
          </a:xfrm>
          <a:prstGeom prst="rect">
            <a:avLst/>
          </a:prstGeom>
        </p:spPr>
      </p:pic>
      <p:pic>
        <p:nvPicPr>
          <p:cNvPr id="6" name="Рисунок 5" descr="12171620x386_thum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1500" y="5000636"/>
            <a:ext cx="2976545" cy="185736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0"/>
            <a:ext cx="63960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836" y="153343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1. </a:t>
            </a:r>
            <a:r>
              <a:rPr lang="en-US" sz="2400" dirty="0" smtClean="0">
                <a:solidFill>
                  <a:prstClr val="white"/>
                </a:solidFill>
              </a:rPr>
              <a:t>http</a:t>
            </a:r>
            <a:r>
              <a:rPr lang="en-US" sz="2400" dirty="0">
                <a:solidFill>
                  <a:prstClr val="white"/>
                </a:solidFill>
              </a:rPr>
              <a:t>://mirkosmosa.ru/osvaivaem-kosmos/raznoe/poznavatelnaya-informaciya-o-kosmose-kotoruyu-dolzhen-znat-kazhdyi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2836" y="2996952"/>
            <a:ext cx="4327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white"/>
                </a:solidFill>
              </a:rPr>
              <a:t>2. </a:t>
            </a:r>
            <a:r>
              <a:rPr lang="en-US" sz="2400" dirty="0" smtClean="0">
                <a:solidFill>
                  <a:prstClr val="white"/>
                </a:solidFill>
              </a:rPr>
              <a:t>http</a:t>
            </a:r>
            <a:r>
              <a:rPr lang="en-US" sz="2400" dirty="0">
                <a:solidFill>
                  <a:prstClr val="white"/>
                </a:solidFill>
              </a:rPr>
              <a:t>://kosmosim.ucoz.ru/publ/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836" y="3759423"/>
            <a:ext cx="748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white"/>
                </a:solidFill>
              </a:rPr>
              <a:t>3. </a:t>
            </a:r>
            <a:r>
              <a:rPr lang="en-US" sz="2400" dirty="0" smtClean="0">
                <a:solidFill>
                  <a:prstClr val="white"/>
                </a:solidFill>
              </a:rPr>
              <a:t>http</a:t>
            </a:r>
            <a:r>
              <a:rPr lang="en-US" sz="2400" dirty="0">
                <a:solidFill>
                  <a:prstClr val="white"/>
                </a:solidFill>
              </a:rPr>
              <a:t>://v-kosmose.com/zvezdyi-dlya-detey/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836" y="4509120"/>
            <a:ext cx="8209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4. </a:t>
            </a:r>
            <a:r>
              <a:rPr lang="en-US" sz="2400" dirty="0" smtClean="0">
                <a:solidFill>
                  <a:prstClr val="white"/>
                </a:solidFill>
              </a:rPr>
              <a:t>http</a:t>
            </a:r>
            <a:r>
              <a:rPr lang="en-US" sz="2400" dirty="0">
                <a:solidFill>
                  <a:prstClr val="white"/>
                </a:solidFill>
              </a:rPr>
              <a:t>://libsov.ru/index.php/nauchno-populyarnaya-literatura/kosmos/1301-aleksandr-gromov-udivitelnaya-solnechnaya-sistema-skachat-besplatno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04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jcvjc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92786">
            <a:off x="3745671" y="2079351"/>
            <a:ext cx="5000628" cy="37504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7151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Космос – самая обсуждаемая и, вместе с этим, самая загадочная тема на всей планете Земля. С одной стороны человечество много узнало о нем, с другой – мы знаем мизерный процент от того, что на самом деле происходит во Вселенной.</a:t>
            </a: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4543">
            <a:off x="295781" y="3233304"/>
            <a:ext cx="4931948" cy="308246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у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58031">
            <a:off x="267691" y="3557053"/>
            <a:ext cx="4643438" cy="27794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Наш </a:t>
            </a:r>
            <a:r>
              <a:rPr lang="ru-RU" sz="3200" dirty="0"/>
              <a:t>спутник – Луна – удаляется от нас каждый год примерно на 4 см. Это зависит от уменьшения периода вращения планеты на 2 мили секунды в день.</a:t>
            </a:r>
          </a:p>
        </p:txBody>
      </p:sp>
      <p:pic>
        <p:nvPicPr>
          <p:cNvPr id="6" name="Рисунок 5" descr="спут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000500"/>
            <a:ext cx="3810000" cy="2857500"/>
          </a:xfrm>
          <a:prstGeom prst="rect">
            <a:avLst/>
          </a:prstGeom>
        </p:spPr>
      </p:pic>
      <p:pic>
        <p:nvPicPr>
          <p:cNvPr id="8" name="Рисунок 7" descr="key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55850">
            <a:off x="4812826" y="495082"/>
            <a:ext cx="4000528" cy="291230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узы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09713">
            <a:off x="5000109" y="4332360"/>
            <a:ext cx="3747805" cy="2270819"/>
          </a:xfrm>
          <a:prstGeom prst="rect">
            <a:avLst/>
          </a:prstGeom>
        </p:spPr>
      </p:pic>
      <p:pic>
        <p:nvPicPr>
          <p:cNvPr id="3" name="Рисунок 2" descr="gepsh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7700">
            <a:off x="3692938" y="991446"/>
            <a:ext cx="4783851" cy="3226318"/>
          </a:xfrm>
          <a:prstGeom prst="rect">
            <a:avLst/>
          </a:prstGeom>
        </p:spPr>
      </p:pic>
      <p:pic>
        <p:nvPicPr>
          <p:cNvPr id="4" name="Рисунок 3" descr="газовый-пузыр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18098"/>
            <a:ext cx="4175132" cy="32399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0006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просторах Вселенной есть очень удивительная вещь – гигантский газовый пузырь. Его длина составляет около 200 </a:t>
            </a:r>
            <a:r>
              <a:rPr lang="ru-RU" sz="3200" dirty="0"/>
              <a:t>миллионов</a:t>
            </a:r>
            <a:r>
              <a:rPr lang="ru-RU" sz="2800" dirty="0"/>
              <a:t> световых лет, а находится он от нас в 12 миллиардах этих же лет! Эта интересная штука сформировалась всего-то через два миллиарда лет после Большего взрыва.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lackholej_3315807_1076646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307554"/>
            <a:ext cx="5072066" cy="3550446"/>
          </a:xfrm>
          <a:prstGeom prst="rect">
            <a:avLst/>
          </a:prstGeom>
        </p:spPr>
      </p:pic>
      <p:pic>
        <p:nvPicPr>
          <p:cNvPr id="4" name="Рисунок 3" descr="черная ды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9777"/>
            <a:ext cx="4429156" cy="2768223"/>
          </a:xfrm>
          <a:prstGeom prst="rect">
            <a:avLst/>
          </a:prstGeom>
        </p:spPr>
      </p:pic>
      <p:pic>
        <p:nvPicPr>
          <p:cNvPr id="3" name="Рисунок 2" descr="ды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4640">
            <a:off x="3785521" y="573512"/>
            <a:ext cx="4950155" cy="27860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8577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Черная дыра – самый яркий объект во всей Вселенной.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Внутри черной дыры сила гравитации настолько велика, что из неё невозможно вырваться даже свету. 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вету-Солнца-30-000-л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8826">
            <a:off x="4239570" y="3358410"/>
            <a:ext cx="4762500" cy="3286124"/>
          </a:xfrm>
          <a:prstGeom prst="rect">
            <a:avLst/>
          </a:prstGeom>
        </p:spPr>
      </p:pic>
      <p:pic>
        <p:nvPicPr>
          <p:cNvPr id="3" name="Рисунок 2" descr="rjcvjc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0"/>
            <a:ext cx="4762500" cy="3571875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05377"/>
            <a:ext cx="4357686" cy="24526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143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Свет нашего Солнца, который мы видим каждый день, имеет возраст около 30 тысяч лет. Энергия, получаемая нами от этого небесного светила, образовалась в ядре Солнца около 30 тыс. лет назад.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6536"/>
            <a:ext cx="5143504" cy="3281464"/>
          </a:xfrm>
          <a:prstGeom prst="rect">
            <a:avLst/>
          </a:prstGeom>
        </p:spPr>
      </p:pic>
      <p:pic>
        <p:nvPicPr>
          <p:cNvPr id="6" name="Рисунок 5" descr="tumblr_ngut4aAh0a1ruq3bto1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472" y="4192023"/>
            <a:ext cx="4000528" cy="26659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2863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Солнце «худеет» на миллиард килограммов в секунду. Это связано с солнечным ветром – потоком частиц, которые двигаются с поверхности этой звезды в разные направления.</a:t>
            </a:r>
          </a:p>
        </p:txBody>
      </p:sp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73984">
            <a:off x="4970365" y="217021"/>
            <a:ext cx="3638550" cy="2047875"/>
          </a:xfrm>
          <a:prstGeom prst="rect">
            <a:avLst/>
          </a:prstGeom>
        </p:spPr>
      </p:pic>
      <p:pic>
        <p:nvPicPr>
          <p:cNvPr id="5" name="Рисунок 4" descr="солнышк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6961">
            <a:off x="5204933" y="2261233"/>
            <a:ext cx="3638550" cy="20478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йтронная-звез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00450"/>
            <a:ext cx="4762500" cy="3257550"/>
          </a:xfrm>
          <a:prstGeom prst="rect">
            <a:avLst/>
          </a:prstGeom>
        </p:spPr>
      </p:pic>
      <p:pic>
        <p:nvPicPr>
          <p:cNvPr id="3" name="Рисунок 2" descr="eso103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936" y="0"/>
            <a:ext cx="6191064" cy="43748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000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Сильнейшим магнитов во всей Вселенной считается нейтронная звезда. Её магнитное поле в миллионы миллиардов раз больше, чем поле нашей планеты</a:t>
            </a:r>
          </a:p>
        </p:txBody>
      </p:sp>
      <p:pic>
        <p:nvPicPr>
          <p:cNvPr id="5" name="Рисунок 4" descr="Pulsar.jpg"/>
          <p:cNvPicPr>
            <a:picLocks noChangeAspect="1"/>
          </p:cNvPicPr>
          <p:nvPr/>
        </p:nvPicPr>
        <p:blipFill>
          <a:blip r:embed="rId4" cstate="print"/>
          <a:srcRect l="15094" b="16352"/>
          <a:stretch>
            <a:fillRect/>
          </a:stretch>
        </p:blipFill>
        <p:spPr>
          <a:xfrm>
            <a:off x="4429124" y="3268642"/>
            <a:ext cx="4857752" cy="358935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лнечное-затм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67362"/>
            <a:ext cx="4794810" cy="3490638"/>
          </a:xfrm>
          <a:prstGeom prst="rect">
            <a:avLst/>
          </a:prstGeom>
        </p:spPr>
      </p:pic>
      <p:pic>
        <p:nvPicPr>
          <p:cNvPr id="3" name="Рисунок 2" descr="Лунное-затм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0"/>
            <a:ext cx="5715000" cy="4292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7863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Продолжительность полного лунного затмения составляет 104 минуты, в то время, когда продолжительность полного солнечного – всего-то не более 7,5 минут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3786190"/>
            <a:ext cx="400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Лунное затмение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6072206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Солнечное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затмение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</TotalTime>
  <Words>464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2016-02-25T16:43:13Z</dcterms:created>
  <dcterms:modified xsi:type="dcterms:W3CDTF">2021-01-26T05:36:04Z</dcterms:modified>
</cp:coreProperties>
</file>