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924944"/>
            <a:ext cx="6838528" cy="891530"/>
          </a:xfrm>
        </p:spPr>
        <p:txBody>
          <a:bodyPr>
            <a:noAutofit/>
          </a:bodyPr>
          <a:lstStyle/>
          <a:p>
            <a:r>
              <a:rPr lang="ru-RU" sz="4800" dirty="0" smtClean="0"/>
              <a:t>ГАГАРИН КАК СВЯЗЬ ПОКОЛЕНИЙ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Алина ГИЛКО, 12 лет</a:t>
            </a:r>
          </a:p>
          <a:p>
            <a:r>
              <a:rPr lang="ru-RU" dirty="0" smtClean="0"/>
              <a:t>ДДТ им. В.П. Чкалова, г. Нижний Новгород</a:t>
            </a:r>
          </a:p>
          <a:p>
            <a:r>
              <a:rPr lang="ru-RU" dirty="0" smtClean="0"/>
              <a:t>Педагог: Соколова Н.В.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6483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Юрий Алексеевич Гагарин остался в наших сердцах…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Мальчишки и даже некоторые  девочки мечтают стать космонавтами.</a:t>
            </a:r>
          </a:p>
          <a:p>
            <a:endParaRPr lang="ru-RU" dirty="0"/>
          </a:p>
        </p:txBody>
      </p:sp>
      <p:pic>
        <p:nvPicPr>
          <p:cNvPr id="12290" name="Picture 2" descr="C:\Users\nv.sokolova\Desktop\Алина\А.Гилко Гагарин\звезды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44824"/>
            <a:ext cx="410445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186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Известный журналист Василий Михайлович Песков первым взял интервью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у     </a:t>
            </a:r>
            <a:r>
              <a:rPr lang="ru-RU" dirty="0">
                <a:latin typeface="Calibri"/>
                <a:ea typeface="Calibri"/>
                <a:cs typeface="Times New Roman"/>
              </a:rPr>
              <a:t>Ю. А. Гагарина после полёта.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Он </a:t>
            </a:r>
            <a:r>
              <a:rPr lang="ru-RU" dirty="0">
                <a:latin typeface="Calibri"/>
                <a:ea typeface="Calibri"/>
                <a:cs typeface="Times New Roman"/>
              </a:rPr>
              <a:t>поделился своими впечатлениями : «Гагаринской сердечности, доброты, уважения к людям хватит на всех. За его улыбкой стоял дух народа. За его делом стояло дело народное. Вот почему имя Гагарина в один час покорило планету».</a:t>
            </a:r>
          </a:p>
          <a:p>
            <a:endParaRPr lang="ru-RU" dirty="0"/>
          </a:p>
        </p:txBody>
      </p:sp>
      <p:pic>
        <p:nvPicPr>
          <p:cNvPr id="13314" name="Picture 2" descr="C:\Users\nv.sokolova\Desktop\Алина\hello_html_1ac06b2a — копия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32856"/>
            <a:ext cx="4356751" cy="31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013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«Когда-то еще в детстве я прочитал слова В. П. Чкалова: «Если быть, то быть первым». Вот и я стараюсь им быть и буду до конца», - говорил Гагарин. Он равнялся на Чкалова и достиг своей мечты. </a:t>
            </a:r>
          </a:p>
          <a:p>
            <a:endParaRPr lang="ru-RU" dirty="0"/>
          </a:p>
        </p:txBody>
      </p:sp>
      <p:pic>
        <p:nvPicPr>
          <p:cNvPr id="14338" name="Picture 2" descr="C:\Users\nv.sokolova\Desktop\Алина\А.Гилко Гагарин\гагарин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480" y="1600200"/>
            <a:ext cx="312539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619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Во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Дворце </a:t>
            </a:r>
            <a:r>
              <a:rPr lang="ru-RU" dirty="0">
                <a:latin typeface="Calibri"/>
                <a:ea typeface="Calibri"/>
                <a:cs typeface="Times New Roman"/>
              </a:rPr>
              <a:t>имени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         В</a:t>
            </a:r>
            <a:r>
              <a:rPr lang="ru-RU" dirty="0">
                <a:latin typeface="Calibri"/>
                <a:ea typeface="Calibri"/>
                <a:cs typeface="Times New Roman"/>
              </a:rPr>
              <a:t>. П. Чкалова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города   Н. Новгорода были в гостях многие космонавты. </a:t>
            </a:r>
            <a:r>
              <a:rPr lang="ru-RU" dirty="0">
                <a:latin typeface="Calibri"/>
                <a:ea typeface="Calibri"/>
                <a:cs typeface="Times New Roman"/>
              </a:rPr>
              <a:t>Встречи  с ними для ребят очень важны и интересны. С даты открытия </a:t>
            </a:r>
            <a:r>
              <a:rPr lang="ru-RU" dirty="0">
                <a:latin typeface="Calibri"/>
                <a:ea typeface="Calibri"/>
                <a:cs typeface="Times New Roman"/>
              </a:rPr>
              <a:t>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ворца, с </a:t>
            </a:r>
            <a:r>
              <a:rPr lang="ru-RU" dirty="0">
                <a:latin typeface="Calibri"/>
                <a:ea typeface="Calibri"/>
                <a:cs typeface="Times New Roman"/>
              </a:rPr>
              <a:t>1937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года, здесь </a:t>
            </a:r>
            <a:r>
              <a:rPr lang="ru-RU" dirty="0">
                <a:latin typeface="Calibri"/>
                <a:ea typeface="Calibri"/>
                <a:cs typeface="Times New Roman"/>
              </a:rPr>
              <a:t>работает объединение авиамоделистов.</a:t>
            </a:r>
          </a:p>
          <a:p>
            <a:endParaRPr lang="ru-RU" dirty="0"/>
          </a:p>
        </p:txBody>
      </p:sp>
      <p:pic>
        <p:nvPicPr>
          <p:cNvPr id="15362" name="Picture 2" descr="C:\Users\nv.sokolova\Desktop\Алина\DSC_0071 обр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44824"/>
            <a:ext cx="4116261" cy="354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511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Имя Ю. А. Гагарина очень важно для взрослых и детей. Именно благодаря ему они идут к своей цели и становятся летчиками, авиамоделистами, инженерами и конструкторами.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6386" name="Picture 2" descr="C:\Users\nv.sokolova\Desktop\Алина\А.Гилко Гагарин\гагарин2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75" y="1600200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549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132856"/>
            <a:ext cx="6750496" cy="288570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dirty="0">
                <a:latin typeface="Calibri"/>
                <a:ea typeface="Calibri"/>
                <a:cs typeface="Times New Roman"/>
              </a:rPr>
              <a:t>Гагарин был </a:t>
            </a:r>
            <a:r>
              <a:rPr lang="ru-RU" sz="4400" dirty="0" smtClean="0">
                <a:latin typeface="Calibri"/>
                <a:ea typeface="Calibri"/>
                <a:cs typeface="Times New Roman"/>
              </a:rPr>
              <a:t>героем </a:t>
            </a:r>
            <a:r>
              <a:rPr lang="ru-RU" sz="4400" dirty="0">
                <a:latin typeface="Calibri"/>
                <a:ea typeface="Calibri"/>
                <a:cs typeface="Times New Roman"/>
              </a:rPr>
              <a:t>и останется героем навсегда!   </a:t>
            </a:r>
            <a:br>
              <a:rPr lang="ru-RU" sz="4400" dirty="0">
                <a:latin typeface="Calibri"/>
                <a:ea typeface="Calibri"/>
                <a:cs typeface="Times New Roman"/>
              </a:rPr>
            </a:b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326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11381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Легендарный летчик-космонавт родился 9 марта 1934 года. В 1955 году Юрия Алексеевича направили в авиационное училище, а в 1957 году он получил документ об окончании училища. В конце 1959 года его включили в список кандидатов в космонавты.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nv.sokolova\Desktop\Алина\А.Гилко Гагарин\гагарин детство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422" y="1600200"/>
            <a:ext cx="313150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699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>
            <a:normAutofit fontScale="90000"/>
          </a:bodyPr>
          <a:lstStyle/>
          <a:p>
            <a:pPr marL="274320" lvl="0" indent="-27432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ru-RU" sz="2400" cap="none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400" cap="none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  12 </a:t>
            </a:r>
            <a:r>
              <a:rPr lang="ru-RU" sz="2400" cap="none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апреля 1961 года Юрий Гагарин на ракете «Восток -</a:t>
            </a:r>
            <a:r>
              <a:rPr lang="ru-RU" sz="2400" cap="none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1»  стал </a:t>
            </a:r>
            <a:r>
              <a:rPr lang="ru-RU" sz="2400" cap="none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первым </a:t>
            </a:r>
            <a:r>
              <a:rPr lang="ru-RU" sz="2400" cap="none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человеком, </a:t>
            </a:r>
            <a:r>
              <a:rPr lang="ru-RU" sz="2400" cap="none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полетевшим в космос.</a:t>
            </a:r>
            <a:br>
              <a:rPr lang="ru-RU" sz="2400" cap="none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3074" name="Picture 2" descr="C:\Users\nv.sokolova\Desktop\Алина\А.Гилко Гагарин\Восток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3782"/>
            <a:ext cx="7613366" cy="545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130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467600" cy="92697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Calibri"/>
                <a:ea typeface="Calibri"/>
                <a:cs typeface="Times New Roman"/>
              </a:rPr>
              <a:t> </a:t>
            </a:r>
            <a:br>
              <a:rPr lang="ru-RU" sz="3200" dirty="0">
                <a:latin typeface="Calibri"/>
                <a:ea typeface="Calibri"/>
                <a:cs typeface="Times New Roman"/>
              </a:rPr>
            </a:br>
            <a:r>
              <a:rPr lang="ru-RU" sz="2700" dirty="0" smtClean="0">
                <a:latin typeface="Calibri"/>
                <a:ea typeface="Calibri"/>
                <a:cs typeface="Times New Roman"/>
              </a:rPr>
              <a:t>Он сразу стал легендой…</a:t>
            </a:r>
            <a:br>
              <a:rPr lang="ru-RU" sz="2700" dirty="0" smtClean="0">
                <a:latin typeface="Calibri"/>
                <a:ea typeface="Calibri"/>
                <a:cs typeface="Times New Roman"/>
              </a:rPr>
            </a:br>
            <a:r>
              <a:rPr lang="ru-RU" sz="2700" dirty="0" smtClean="0">
                <a:latin typeface="Calibri"/>
                <a:ea typeface="Calibri"/>
                <a:cs typeface="Times New Roman"/>
              </a:rPr>
              <a:t>Гагарин </a:t>
            </a:r>
            <a:r>
              <a:rPr lang="ru-RU" sz="2700" dirty="0">
                <a:latin typeface="Calibri"/>
                <a:ea typeface="Calibri"/>
                <a:cs typeface="Times New Roman"/>
              </a:rPr>
              <a:t>в те 108 минут изменил мир.</a:t>
            </a:r>
            <a:br>
              <a:rPr lang="ru-RU" sz="2700" dirty="0">
                <a:latin typeface="Calibri"/>
                <a:ea typeface="Calibri"/>
                <a:cs typeface="Times New Roman"/>
              </a:rPr>
            </a:br>
            <a:endParaRPr lang="ru-RU" sz="2700" dirty="0"/>
          </a:p>
        </p:txBody>
      </p:sp>
      <p:pic>
        <p:nvPicPr>
          <p:cNvPr id="4098" name="Picture 2" descr="C:\Users\nv.sokolova\Desktop\Алина\А.Гилко Гагарин\гагарин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226003" cy="469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980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Юрий взлетел на 100 километров выше запланированной орбиты. И провел несколько экспериментов:  поел, выпил воды и сделал несколько записей простым карандашом.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170" name="Picture 2" descr="C:\Users\nv.sokolova\Desktop\Алина\А.Гилко Гагарин\восток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44824"/>
            <a:ext cx="471399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942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Совершив один оборот вокруг Земли, корабль пошел на посадку. Как и было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задумано, </a:t>
            </a:r>
            <a:r>
              <a:rPr lang="ru-RU" dirty="0">
                <a:latin typeface="Calibri"/>
                <a:ea typeface="Calibri"/>
                <a:cs typeface="Times New Roman"/>
              </a:rPr>
              <a:t>Гагарин осуществил катапультирование и приземлился на берегу Волги.</a:t>
            </a:r>
          </a:p>
          <a:p>
            <a:endParaRPr lang="ru-RU" dirty="0"/>
          </a:p>
        </p:txBody>
      </p:sp>
      <p:pic>
        <p:nvPicPr>
          <p:cNvPr id="8194" name="Picture 2" descr="C:\Users\nv.sokolova\Desktop\Алина\А.Гилко Гагарин\приземление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72816"/>
            <a:ext cx="443569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7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Calibri"/>
                <a:ea typeface="Calibri"/>
                <a:cs typeface="Times New Roman"/>
              </a:rPr>
              <a:t>В Москве 14 апреля состоялась торжественная встреча.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r>
              <a:rPr lang="ru-RU" dirty="0">
                <a:latin typeface="Calibri" pitchFamily="34" charset="0"/>
              </a:rPr>
              <a:t>На </a:t>
            </a:r>
            <a:r>
              <a:rPr lang="ru-RU" dirty="0" smtClean="0">
                <a:latin typeface="Calibri" pitchFamily="34" charset="0"/>
              </a:rPr>
              <a:t>митинге на  Красной площади </a:t>
            </a:r>
            <a:r>
              <a:rPr lang="ru-RU" dirty="0">
                <a:latin typeface="Calibri" pitchFamily="34" charset="0"/>
              </a:rPr>
              <a:t> </a:t>
            </a:r>
            <a:r>
              <a:rPr lang="ru-RU" dirty="0" smtClean="0">
                <a:latin typeface="Calibri" pitchFamily="34" charset="0"/>
              </a:rPr>
              <a:t>Н.С. Хрущев объявил </a:t>
            </a:r>
            <a:r>
              <a:rPr lang="ru-RU" dirty="0">
                <a:latin typeface="Calibri" pitchFamily="34" charset="0"/>
              </a:rPr>
              <a:t>о присвоении Гагарину </a:t>
            </a:r>
            <a:r>
              <a:rPr lang="ru-RU" dirty="0" smtClean="0">
                <a:latin typeface="Calibri" pitchFamily="34" charset="0"/>
              </a:rPr>
              <a:t>званий Герой</a:t>
            </a:r>
            <a:r>
              <a:rPr lang="ru-RU" dirty="0">
                <a:latin typeface="Calibri" pitchFamily="34" charset="0"/>
              </a:rPr>
              <a:t> </a:t>
            </a:r>
            <a:r>
              <a:rPr lang="ru-RU" dirty="0" smtClean="0">
                <a:latin typeface="Calibri" pitchFamily="34" charset="0"/>
              </a:rPr>
              <a:t>Советского Союза» и «Летчик-космонавт СССР».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9218" name="Picture 2" descr="C:\Users\nv.sokolova\Desktop\Алина\А.Гилко Гагарин\после полета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12776"/>
            <a:ext cx="3960440" cy="526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84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Этот космический полет привлек внимание людей из разных стран мира, Юрий Алексеевич стал знаменитым. </a:t>
            </a:r>
          </a:p>
          <a:p>
            <a:endParaRPr lang="ru-RU" dirty="0"/>
          </a:p>
        </p:txBody>
      </p:sp>
      <p:pic>
        <p:nvPicPr>
          <p:cNvPr id="10242" name="Picture 2" descr="C:\Users\nv.sokolova\Desktop\Алина\А.Гилко Гагарин\гагарин3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72816"/>
            <a:ext cx="430074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614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В скором времени был запланирован второй полет, но неожиданно 27 марта 1968 года Гагарин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погиб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1266" name="Picture 2" descr="C:\Users\nv.sokolova\Desktop\Алина\А.Гилко Гагарин\гагар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5" y="1844824"/>
            <a:ext cx="3657600" cy="400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2287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207</TotalTime>
  <Words>385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ГАГАРИН КАК СВЯЗЬ ПОКОЛЕНИЙ</vt:lpstr>
      <vt:lpstr>Презентация PowerPoint</vt:lpstr>
      <vt:lpstr>    12 апреля 1961 года Юрий Гагарин на ракете «Восток -1»  стал первым человеком, полетевшим в космос. </vt:lpstr>
      <vt:lpstr>  Он сразу стал легендой… Гагарин в те 108 минут изменил мир.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Гагарин был героем и останется героем навсегда!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ГАГАРИН КАК СВЯЗЬ ПОКОЛЕНИЙ</dc:title>
  <dc:creator>Нонна В. Соколова</dc:creator>
  <cp:lastModifiedBy>Volokos</cp:lastModifiedBy>
  <cp:revision>12</cp:revision>
  <dcterms:created xsi:type="dcterms:W3CDTF">2021-03-02T13:35:56Z</dcterms:created>
  <dcterms:modified xsi:type="dcterms:W3CDTF">2021-03-09T11:25:07Z</dcterms:modified>
</cp:coreProperties>
</file>