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49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8207"/>
            <a:ext cx="7704856" cy="495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889392"/>
            <a:ext cx="6624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Российский </a:t>
            </a:r>
            <a:r>
              <a:rPr lang="ru-RU" sz="8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космонавт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6096" y="573325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Выполнила:  Крамарова Анастасия, 9а класс</a:t>
            </a:r>
          </a:p>
          <a:p>
            <a:r>
              <a:rPr lang="ru-RU" b="1" dirty="0" smtClean="0"/>
              <a:t>Руководитель: Маркосян Е.И.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00022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954088"/>
            <a:ext cx="7705725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708920"/>
            <a:ext cx="7056784" cy="769441"/>
          </a:xfrm>
          <a:prstGeom prst="rect">
            <a:avLst/>
          </a:prstGeom>
          <a:noFill/>
          <a:effectLst>
            <a:glow rad="101600">
              <a:srgbClr val="C271FF">
                <a:alpha val="60000"/>
              </a:srgbClr>
            </a:glo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 СПАСИБО ЗА </a:t>
            </a:r>
            <a:r>
              <a:rPr lang="ru-RU" sz="4400" dirty="0" smtClean="0"/>
              <a:t>ВНИМАНИЕ!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Анатолий Соловьёв- российский космонавт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s://cdn2.img.sputnik-ossetia.ru/images/990/35/9903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2985059" cy="446449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0180" name="Picture 4" descr="https://static.mk.ru/upload/objects/photoreportsImages/detailPicture/ae/73/2d/96/2339451_7199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4232660" cy="4299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3"/>
            <a:ext cx="3816424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 Анатолий Соловьев родился 16 января 1948 года в городе Рига, Латвия. В 1964 году окончил девять классов средней школы № 15. Через два года окончил вечернюю школу. Во время учебы в вечерней школе работал рабочим на Рижском заводе строительных материалов и слесарем на камвольном производственном объединении. В 1967 году поступил на </a:t>
            </a:r>
            <a:r>
              <a:rPr lang="ru-RU" sz="1600" dirty="0" err="1" smtClean="0"/>
              <a:t>физико</a:t>
            </a:r>
            <a:r>
              <a:rPr lang="ru-RU" sz="1600" dirty="0" smtClean="0"/>
              <a:t> - ­математический факультет Латвийского университета, но, не окончив первый курс, оставил ВУЗ для подготовки к поступлению в авиационное училище.</a:t>
            </a:r>
            <a:endParaRPr lang="ru-RU" sz="1600" dirty="0"/>
          </a:p>
        </p:txBody>
      </p:sp>
      <p:pic>
        <p:nvPicPr>
          <p:cNvPr id="63490" name="Picture 2" descr="https://mirkosmosa.ru/download/content/201711/image_59f9536f9ab2b8.88827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3487602" cy="4263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Космическая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25609"/>
          </a:xfrm>
        </p:spPr>
        <p:txBody>
          <a:bodyPr anchor="t">
            <a:noAutofit/>
          </a:bodyPr>
          <a:lstStyle/>
          <a:p>
            <a:pPr>
              <a:buNone/>
            </a:pPr>
            <a:r>
              <a:rPr lang="ru-RU" sz="1600" dirty="0" smtClean="0"/>
              <a:t>           В начале 1976 года ему, как одному из лучших лётчиков части, предложили поступить в отряд космонавтов. Уже в мае он прошёл медицинскую комиссию и был допущен к </a:t>
            </a:r>
            <a:r>
              <a:rPr lang="ru-RU" sz="1600" dirty="0" err="1" smtClean="0"/>
              <a:t>спецподготовке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          23 августа 1976 года приказом Главкома ВВС № 686 Анатолий Соловьёв вместе с другими восемью лётчиками был зачислен слушателем-космонавтом в отряд космонавтов ЦПК имени Ю. А. Гагарина (6-й набор в отряд космонавтов ЦПК). Группа была набрана с целью подготовки пилотов по программе «Буран». Подготовка группы отличалась от обычной тем, что лётчики должны были в кратчайшие сроки получить квалификацию испытателей.</a:t>
            </a:r>
          </a:p>
          <a:p>
            <a:pPr>
              <a:buNone/>
            </a:pPr>
            <a:r>
              <a:rPr lang="ru-RU" sz="1600" dirty="0" smtClean="0"/>
              <a:t>           В январе 1982 года его перевели в группу международных космических программ. В 1983—1985 гг. А. Соловьёв готовился к полёту в качестве командира резервного экипажа по программе основной экспедиции на станцию «Салют-7» вместе с А. Серебровым и Н. </a:t>
            </a:r>
            <a:r>
              <a:rPr lang="ru-RU" sz="1600" dirty="0" err="1" smtClean="0"/>
              <a:t>Москаленко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           За участие в подготовке дублирующего советско-сирийского экипажа А. Соловьёву присвоили почётное звание кавалера ордена «Воинская слава» Сирийской Арабской Республики. Он также был награждён сирийским орденом Дружбы и Сотрудничества.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космический полёт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      </a:t>
            </a:r>
            <a:r>
              <a:rPr lang="ru-RU" b="1" i="1" dirty="0" smtClean="0">
                <a:solidFill>
                  <a:srgbClr val="00B0F0"/>
                </a:solidFill>
              </a:rPr>
              <a:t>Первый космический полёт</a:t>
            </a:r>
            <a:r>
              <a:rPr lang="ru-RU" dirty="0" smtClean="0"/>
              <a:t> Анатолий Соловьёв совершил на корабле «Союз ТМ-5» и ОК «Мир» с 7 по 17 июня 1988 года вместе с В. Савиных и А. Александровым (Болгария) в качестве командира экипажа. Длительность полёта: 9 суток 20 часов 9 минут 19 секунд. Позывной «Родник-1».</a:t>
            </a:r>
          </a:p>
          <a:p>
            <a:pPr>
              <a:buNone/>
            </a:pPr>
            <a:r>
              <a:rPr lang="ru-RU" dirty="0" smtClean="0"/>
              <a:t>      Таким образом, Анатолий Соловьёв стартовал в космос после 12 лет </a:t>
            </a:r>
            <a:r>
              <a:rPr lang="ru-RU" dirty="0" err="1" smtClean="0"/>
              <a:t>напряжённейшей</a:t>
            </a:r>
            <a:r>
              <a:rPr lang="ru-RU" dirty="0" smtClean="0"/>
              <a:t> подготовки. После полёта командиру экипажа было присвоено звание Героя Советского Союза с вручением медали Золотая Звезда и ордена Ленина, а также присвоено почётное звание «лётчик-космонавт СССР» и квалификация «Космонавт 3-го класса».</a:t>
            </a:r>
          </a:p>
          <a:p>
            <a:pPr>
              <a:buNone/>
            </a:pPr>
            <a:r>
              <a:rPr lang="ru-RU" dirty="0" smtClean="0"/>
              <a:t>      Анатолию Соловьёву было также присвоено звание Героя Народной Республики Болгария и вручены Золотая Звезда и орден Г. Димитрова. Воинское звание «полковник» он также получил после своего первого полёта — 18 июня 1988 года.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космический полёт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/>
              <a:t>     </a:t>
            </a:r>
            <a:r>
              <a:rPr lang="ru-RU" b="1" i="1" dirty="0" smtClean="0">
                <a:solidFill>
                  <a:srgbClr val="00B0F0"/>
                </a:solidFill>
              </a:rPr>
              <a:t>Второй космический полёт</a:t>
            </a:r>
            <a:r>
              <a:rPr lang="ru-RU" dirty="0" smtClean="0"/>
              <a:t> Анатолий Соловьёв совершил с 11 февраля по 9 августа 1990 года на корабле «Союз ТМ-9» и ОК «Мир» по программе ЭО-6 вместе с А. </a:t>
            </a:r>
            <a:r>
              <a:rPr lang="ru-RU" dirty="0" err="1" smtClean="0"/>
              <a:t>Баландиным</a:t>
            </a:r>
            <a:r>
              <a:rPr lang="ru-RU" dirty="0" smtClean="0"/>
              <a:t>. За время полёта выполнил два выхода в открытый космос общей продолжительностью 10 часов 47 минут. Оба выхода были внеплановыми. Первый был необходим для ремонта экранно-вакуумной теплоизоляции «Союза ТМ-9», повреждённой при </a:t>
            </a:r>
            <a:r>
              <a:rPr lang="ru-RU" dirty="0" err="1" smtClean="0"/>
              <a:t>перестыковке</a:t>
            </a:r>
            <a:r>
              <a:rPr lang="ru-RU" dirty="0" smtClean="0"/>
              <a:t> корабля с кормового на носовой стыковочный узел. Второй — для закрытия выходного люка на «Кванте-2», повреждённого во время предыдущего выхода. Длительность полёта: 179 суток 1 час 17 минут 57 секунд.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космический полёт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b="1" i="1" dirty="0" smtClean="0">
                <a:solidFill>
                  <a:srgbClr val="00B0F0"/>
                </a:solidFill>
              </a:rPr>
              <a:t>Третий космический полёт</a:t>
            </a:r>
            <a:r>
              <a:rPr lang="ru-RU" dirty="0" smtClean="0"/>
              <a:t> Анатолий Соловьёв совершил с 27 июля 1992 по 1 февраля 1993 года на КК «Союз ТМ-15» и ОК «Мир» в качестве командира ЭО-12 вместе с С. Авдеевым и М. </a:t>
            </a:r>
            <a:r>
              <a:rPr lang="ru-RU" dirty="0" err="1" smtClean="0"/>
              <a:t>Тонини</a:t>
            </a:r>
            <a:r>
              <a:rPr lang="ru-RU" dirty="0" smtClean="0"/>
              <a:t> (Франция). Работал на станции с А. </a:t>
            </a:r>
            <a:r>
              <a:rPr lang="ru-RU" dirty="0" err="1" smtClean="0"/>
              <a:t>Викторенко</a:t>
            </a:r>
            <a:r>
              <a:rPr lang="ru-RU" dirty="0" smtClean="0"/>
              <a:t> и А. </a:t>
            </a:r>
            <a:r>
              <a:rPr lang="ru-RU" dirty="0" err="1" smtClean="0"/>
              <a:t>Калери</a:t>
            </a:r>
            <a:r>
              <a:rPr lang="ru-RU" dirty="0" smtClean="0"/>
              <a:t>, Г. Манаковым и А. Полещуком.</a:t>
            </a:r>
          </a:p>
          <a:p>
            <a:pPr>
              <a:buNone/>
            </a:pPr>
            <a:r>
              <a:rPr lang="ru-RU" dirty="0" smtClean="0"/>
              <a:t>       За время полёта совершил 4 выхода в открытый космос общей продолжительностью 18 часов 21 минут, во время которых на ферме «Софора» смонтировал выносную двигательную установку. Длительность полёта: 188 суток 21 час 41 минута 15 секунд.</a:t>
            </a:r>
          </a:p>
          <a:p>
            <a:pPr>
              <a:buNone/>
            </a:pPr>
            <a:r>
              <a:rPr lang="ru-RU" dirty="0" smtClean="0"/>
              <a:t>       31 марта 1993 года А. Соловьёву присвоена квалификация «Космонавт 1-го класса». 1 апреля 1994 года решением МВК под председательством Ю. </a:t>
            </a:r>
            <a:r>
              <a:rPr lang="ru-RU" dirty="0" err="1" smtClean="0"/>
              <a:t>Коптева</a:t>
            </a:r>
            <a:r>
              <a:rPr lang="ru-RU" dirty="0" smtClean="0"/>
              <a:t> Анатолий Соловьёв утверждён командиром первого экипажа ЭО-19 и второго экипажа ЭО-18.</a:t>
            </a:r>
          </a:p>
          <a:p>
            <a:pPr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Четвёртый космический полёт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      </a:t>
            </a:r>
            <a:r>
              <a:rPr lang="ru-RU" b="1" i="1" dirty="0" smtClean="0">
                <a:solidFill>
                  <a:srgbClr val="00B0F0"/>
                </a:solidFill>
              </a:rPr>
              <a:t>Четвёртый космический полёт</a:t>
            </a:r>
            <a:r>
              <a:rPr lang="ru-RU" dirty="0" smtClean="0"/>
              <a:t> Анатолий Соловьёв начал на МТКК «</a:t>
            </a:r>
            <a:r>
              <a:rPr lang="ru-RU" dirty="0" err="1" smtClean="0"/>
              <a:t>Атлантис</a:t>
            </a:r>
            <a:r>
              <a:rPr lang="ru-RU" dirty="0" smtClean="0"/>
              <a:t>», стартовавшем 27 июня 1995 года с космодрома им. Кеннеди по программе STS-71. Кроме бортинженера ЭО-19 Николая </a:t>
            </a:r>
            <a:r>
              <a:rPr lang="ru-RU" dirty="0" err="1" smtClean="0"/>
              <a:t>Бударина</a:t>
            </a:r>
            <a:r>
              <a:rPr lang="ru-RU" dirty="0" smtClean="0"/>
              <a:t> на борту </a:t>
            </a:r>
            <a:r>
              <a:rPr lang="ru-RU" dirty="0" err="1" smtClean="0"/>
              <a:t>шаттла</a:t>
            </a:r>
            <a:r>
              <a:rPr lang="ru-RU" dirty="0" smtClean="0"/>
              <a:t> стартовали астронавты NASA Х. </a:t>
            </a:r>
            <a:r>
              <a:rPr lang="ru-RU" dirty="0" err="1" smtClean="0"/>
              <a:t>Гибсон</a:t>
            </a:r>
            <a:r>
              <a:rPr lang="ru-RU" dirty="0" smtClean="0"/>
              <a:t>, Ч. </a:t>
            </a:r>
            <a:r>
              <a:rPr lang="ru-RU" dirty="0" err="1" smtClean="0"/>
              <a:t>Прекурт</a:t>
            </a:r>
            <a:r>
              <a:rPr lang="ru-RU" dirty="0" smtClean="0"/>
              <a:t>, Е. Бейкер, Г. </a:t>
            </a:r>
            <a:r>
              <a:rPr lang="ru-RU" dirty="0" err="1" smtClean="0"/>
              <a:t>Харбо</a:t>
            </a:r>
            <a:r>
              <a:rPr lang="ru-RU" dirty="0" smtClean="0"/>
              <a:t> и Б. </a:t>
            </a:r>
            <a:r>
              <a:rPr lang="ru-RU" dirty="0" err="1" smtClean="0"/>
              <a:t>Данбар</a:t>
            </a:r>
            <a:r>
              <a:rPr lang="ru-RU" dirty="0" smtClean="0"/>
              <a:t>. Через два дня </a:t>
            </a:r>
            <a:r>
              <a:rPr lang="ru-RU" dirty="0" err="1" smtClean="0"/>
              <a:t>шаттл</a:t>
            </a:r>
            <a:r>
              <a:rPr lang="ru-RU" dirty="0" smtClean="0"/>
              <a:t> пристыковался к «Миру». А. Соловьёв принял смену у Владимира </a:t>
            </a:r>
            <a:r>
              <a:rPr lang="ru-RU" dirty="0" err="1" smtClean="0"/>
              <a:t>Дежурова</a:t>
            </a:r>
            <a:r>
              <a:rPr lang="ru-RU" dirty="0" smtClean="0"/>
              <a:t> и Геннадия Стрекалова (ЭО-18). Полёт на «Мире» был по современным меркам недолгим — немногим более двух месяцев. За это время А. Соловьёв выполнил 3 выхода в открытый космос общей продолжительностью 14 ч 32 мин. Сдав смену Юрию </a:t>
            </a:r>
            <a:r>
              <a:rPr lang="ru-RU" dirty="0" err="1" smtClean="0"/>
              <a:t>Гидзенко</a:t>
            </a:r>
            <a:r>
              <a:rPr lang="ru-RU" dirty="0" smtClean="0"/>
              <a:t> и Сергею Авдееву, А. Соловьёв с Н. </a:t>
            </a:r>
            <a:r>
              <a:rPr lang="ru-RU" dirty="0" err="1" smtClean="0"/>
              <a:t>Будариным</a:t>
            </a:r>
            <a:r>
              <a:rPr lang="ru-RU" dirty="0" smtClean="0"/>
              <a:t> на корабле «Союз ТМ-21» 11 сентября возвратились на Землю. Длительность полёта составила 75 суток 12 часов 20 минут 21 секунду.</a:t>
            </a:r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Пятый космический полёт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С 5 августа 1997 по 19 февраля 1998 года совершил свой </a:t>
            </a:r>
            <a:r>
              <a:rPr lang="ru-RU" b="1" i="1" dirty="0" smtClean="0">
                <a:solidFill>
                  <a:srgbClr val="00B0F0"/>
                </a:solidFill>
              </a:rPr>
              <a:t>пятый космический</a:t>
            </a:r>
            <a:r>
              <a:rPr lang="ru-RU" b="1" i="1" dirty="0" smtClean="0"/>
              <a:t> полёт</a:t>
            </a:r>
            <a:r>
              <a:rPr lang="ru-RU" dirty="0" smtClean="0"/>
              <a:t> в качестве командира ОК «Мир» вместе с Павлом Владимировичем Виноградовым. Во время полёта совершил семь выходов в открытый космос общей продолжительностью 35 часов 8 минут. Продолжительность полёта составила 197 суток 17 часов 34 минуты 36 секунд.</a:t>
            </a:r>
          </a:p>
          <a:p>
            <a:pPr>
              <a:buNone/>
            </a:pPr>
            <a:r>
              <a:rPr lang="ru-RU" dirty="0" smtClean="0"/>
              <a:t>     В этом полёте в рамках Международного общественного культурного космического проекта «Знамя Мира» на борт станции было второй раз поднято Знамя Мира.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66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Модульная</vt:lpstr>
      <vt:lpstr>Презентация PowerPoint</vt:lpstr>
      <vt:lpstr>Анатолий Соловьёв- российский космонавт </vt:lpstr>
      <vt:lpstr>Биография</vt:lpstr>
      <vt:lpstr>Космическая деятельность</vt:lpstr>
      <vt:lpstr>Первый космический полёт</vt:lpstr>
      <vt:lpstr>Второй космический полёт</vt:lpstr>
      <vt:lpstr>Третий космический полёт</vt:lpstr>
      <vt:lpstr>Четвёртый космический полёт</vt:lpstr>
      <vt:lpstr>Пятый космический полёт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Анатолий Соловьёв- российский космонавт </dc:title>
  <dc:creator>Богдан</dc:creator>
  <cp:lastModifiedBy>user</cp:lastModifiedBy>
  <cp:revision>9</cp:revision>
  <dcterms:created xsi:type="dcterms:W3CDTF">2021-02-07T09:42:09Z</dcterms:created>
  <dcterms:modified xsi:type="dcterms:W3CDTF">2021-03-03T05:37:18Z</dcterms:modified>
</cp:coreProperties>
</file>