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shki.net/2578628-zhivotnye-kotorye-letali-v-kosmos.html" TargetMode="External"/><Relationship Id="rId2" Type="http://schemas.openxmlformats.org/officeDocument/2006/relationships/hyperlink" Target="https://yandex.ru/turbo/hi-news.ru/s/tag/kosm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" TargetMode="External"/><Relationship Id="rId4" Type="http://schemas.openxmlformats.org/officeDocument/2006/relationships/hyperlink" Target="https://spacegid.com/pervyiy-sputnik-zeml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143000"/>
          </a:xfrm>
        </p:spPr>
        <p:txBody>
          <a:bodyPr/>
          <a:lstStyle/>
          <a:p>
            <a:r>
              <a:rPr lang="ru-RU" sz="4000" dirty="0" smtClean="0">
                <a:latin typeface="Calibri" pitchFamily="34" charset="0"/>
              </a:rPr>
              <a:t>Исследования космоса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Выполнил</a:t>
            </a:r>
            <a:r>
              <a:rPr lang="ru-RU" dirty="0" smtClean="0"/>
              <a:t>: Маслов </a:t>
            </a:r>
            <a:r>
              <a:rPr lang="ru-RU" dirty="0" smtClean="0"/>
              <a:t>Андрей, 7 лет</a:t>
            </a:r>
            <a:endParaRPr lang="ru-RU" dirty="0" smtClean="0"/>
          </a:p>
          <a:p>
            <a:r>
              <a:rPr lang="ru-RU" dirty="0" smtClean="0"/>
              <a:t>МБОУ «Школа №177</a:t>
            </a:r>
            <a:r>
              <a:rPr lang="ru-RU" dirty="0" smtClean="0"/>
              <a:t>»  </a:t>
            </a:r>
            <a:r>
              <a:rPr lang="ru-RU" dirty="0" smtClean="0"/>
              <a:t>Ленинского р-на  г. Н.Новгорода</a:t>
            </a:r>
            <a:endParaRPr lang="ru-RU" dirty="0" smtClean="0"/>
          </a:p>
          <a:p>
            <a:r>
              <a:rPr lang="ru-RU" dirty="0" smtClean="0"/>
              <a:t>Руководитель </a:t>
            </a:r>
            <a:r>
              <a:rPr lang="ru-RU" dirty="0" smtClean="0"/>
              <a:t>Боброва Н.В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228765" cy="419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081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16824" cy="1296144"/>
          </a:xfrm>
        </p:spPr>
        <p:txBody>
          <a:bodyPr/>
          <a:lstStyle/>
          <a:p>
            <a:r>
              <a:rPr lang="ru-RU" sz="2000" dirty="0" smtClean="0"/>
              <a:t>Когда я был маленьким, я тоже хотел покорять космос. Я посетил нижегородский планетарий, посетил музей космонавтики в городе </a:t>
            </a:r>
            <a:r>
              <a:rPr lang="ru-RU" sz="2000" dirty="0"/>
              <a:t>М</a:t>
            </a:r>
            <a:r>
              <a:rPr lang="ru-RU" sz="2000" dirty="0" smtClean="0"/>
              <a:t>осква, попробовал себя на космическом тренажере. Но сейчас я понимаю- быть космонавтом, огромная ответственность!</a:t>
            </a:r>
            <a:endParaRPr lang="ru-RU" sz="2000" dirty="0"/>
          </a:p>
        </p:txBody>
      </p:sp>
      <p:pic>
        <p:nvPicPr>
          <p:cNvPr id="4098" name="Picture 2" descr="D:\Изображения\космос\DSC_1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4"/>
          <a:stretch>
            <a:fillRect/>
          </a:stretch>
        </p:blipFill>
        <p:spPr bwMode="auto">
          <a:xfrm>
            <a:off x="1043608" y="2348880"/>
            <a:ext cx="2736304" cy="40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Изображения\Новый телефон 2020 весна-осень\IMG_20200229_114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6"/>
          <a:stretch>
            <a:fillRect/>
          </a:stretch>
        </p:blipFill>
        <p:spPr bwMode="auto">
          <a:xfrm>
            <a:off x="4499992" y="2348880"/>
            <a:ext cx="3456384" cy="39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360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924800" cy="4114800"/>
          </a:xfrm>
        </p:spPr>
        <p:txBody>
          <a:bodyPr/>
          <a:lstStyle/>
          <a:p>
            <a:r>
              <a:rPr lang="ru-RU" sz="2400" u="sng" dirty="0" smtClean="0">
                <a:hlinkClick r:id="rId2"/>
              </a:rPr>
              <a:t>https://</a:t>
            </a:r>
            <a:r>
              <a:rPr lang="ru-RU" sz="2400" u="sng" dirty="0" smtClean="0">
                <a:hlinkClick r:id="rId2"/>
              </a:rPr>
              <a:t>yandex.ru/turbo/hi-news.ru/s/tag/kosmos</a:t>
            </a:r>
            <a:endParaRPr lang="ru-RU" sz="2400" dirty="0" smtClean="0"/>
          </a:p>
          <a:p>
            <a:r>
              <a:rPr lang="ru-RU" sz="2400" u="sng" dirty="0" smtClean="0">
                <a:hlinkClick r:id="rId3"/>
              </a:rPr>
              <a:t>https://fishki.net/2578628-zhivotnye-kotorye-letali-v-kosmos.html</a:t>
            </a:r>
            <a:endParaRPr lang="ru-RU" sz="2400" dirty="0" smtClean="0"/>
          </a:p>
          <a:p>
            <a:r>
              <a:rPr lang="ru-RU" sz="2400" u="sng" dirty="0" smtClean="0">
                <a:hlinkClick r:id="rId4"/>
              </a:rPr>
              <a:t>https://</a:t>
            </a:r>
            <a:r>
              <a:rPr lang="ru-RU" sz="2400" u="sng" dirty="0" smtClean="0">
                <a:hlinkClick r:id="rId4"/>
              </a:rPr>
              <a:t>spacegid.com/pervyiy-sputnik-zemli.html</a:t>
            </a:r>
            <a:endParaRPr lang="ru-RU" sz="2400" u="sng" dirty="0" smtClean="0"/>
          </a:p>
          <a:p>
            <a:r>
              <a:rPr lang="en-US" sz="2400" u="sng" dirty="0" smtClean="0">
                <a:hlinkClick r:id="rId5"/>
              </a:rPr>
              <a:t>https://</a:t>
            </a:r>
            <a:r>
              <a:rPr lang="en-US" sz="2400" u="sng" dirty="0" smtClean="0">
                <a:hlinkClick r:id="rId5"/>
              </a:rPr>
              <a:t>ru.wikipedia.org/wiki</a:t>
            </a:r>
            <a:endParaRPr lang="ru-RU" sz="2400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Издавна космос </a:t>
            </a:r>
            <a:r>
              <a:rPr lang="ru-RU" smtClean="0"/>
              <a:t>привлекал людей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Человек, смотрящий на звезды постоянно задавался вопросом: «Что там, за пределами земли? Есть ли жизнь на других планетах?»</a:t>
            </a:r>
          </a:p>
          <a:p>
            <a:r>
              <a:rPr lang="ru-RU" sz="3200" dirty="0" smtClean="0"/>
              <a:t>И человек настойчиво шел к достижению своей цели, своей мечты об </a:t>
            </a:r>
            <a:r>
              <a:rPr lang="ru-RU" sz="3200" dirty="0" smtClean="0"/>
              <a:t>освоении </a:t>
            </a:r>
            <a:r>
              <a:rPr lang="ru-RU" sz="3200" dirty="0" smtClean="0"/>
              <a:t>космического пространства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5416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Сначала был запущен искусственный спутник земли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79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человечество узнало о знаменитых животных - Белке и стрелке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/>
              <a:t>19 августа 1960 года в СССР запущен космический корабль «Спутник-5» с живым грузом на борту — собаками Белкой и Стрелкой, 40 мышами и двумя крысами. После этого собаки Белка и Стрелка стали одними из первых животных, совершившими орбитальный космический полёт и вернувшимися на Землю невредимыми.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53109"/>
            <a:ext cx="5076056" cy="27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869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наконец, в космос вышел человек!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Имя гражданина СССР </a:t>
            </a:r>
            <a:r>
              <a:rPr lang="ru-RU" sz="2400" b="1" dirty="0"/>
              <a:t>Юрия Гагарина</a:t>
            </a:r>
            <a:r>
              <a:rPr lang="ru-RU" sz="2400" dirty="0"/>
              <a:t> известно большинству землян. 12 апреля 1961 г. был начат отсчет космической эры человечества — на корабле «Восток» стартовал первый космонавт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736304" cy="353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66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968552" cy="1800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первая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женщина —космонавт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3284984"/>
            <a:ext cx="5441032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выход в открытый космос</a:t>
            </a:r>
            <a:r>
              <a:rPr kumimoji="0" lang="ru-RU" sz="3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5544616" cy="1224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1963 году в космосе побывала первая женщина – Валентина Терешкова</a:t>
            </a:r>
            <a:endParaRPr lang="ru-RU" sz="2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419872" y="4221088"/>
            <a:ext cx="55446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kumimoji="0" lang="ru-RU" sz="2400" b="0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lang="ru-RU" sz="2400" dirty="0" smtClean="0"/>
              <a:t>1965 году Алексей Леонов совершил выход </a:t>
            </a:r>
            <a:r>
              <a:rPr lang="ru-RU" sz="2400" dirty="0" smtClean="0"/>
              <a:t>из космического корабля в </a:t>
            </a:r>
            <a:r>
              <a:rPr lang="ru-RU" sz="2400" dirty="0" smtClean="0"/>
              <a:t>открытый космос</a:t>
            </a:r>
            <a:endParaRPr kumimoji="0" lang="ru-RU" sz="24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todiscoverrussia.com/wp-content/uploads/2014/09/Valentina-Tereshkova-1962.jpg"/>
          <p:cNvPicPr>
            <a:picLocks noChangeAspect="1" noChangeArrowheads="1"/>
          </p:cNvPicPr>
          <p:nvPr/>
        </p:nvPicPr>
        <p:blipFill>
          <a:blip r:embed="rId2" cstate="print"/>
          <a:srcRect l="735" t="472" b="3307"/>
          <a:stretch>
            <a:fillRect/>
          </a:stretch>
        </p:blipFill>
        <p:spPr bwMode="auto">
          <a:xfrm>
            <a:off x="6228184" y="188640"/>
            <a:ext cx="1978761" cy="2985301"/>
          </a:xfrm>
          <a:prstGeom prst="rect">
            <a:avLst/>
          </a:prstGeom>
          <a:noFill/>
        </p:spPr>
      </p:pic>
      <p:pic>
        <p:nvPicPr>
          <p:cNvPr id="2052" name="Picture 4" descr="https://diixl9cp8qxse.cloudfront.net/wp-content/uploads/2019/10/14000006/leon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814553" cy="2113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924800" cy="1143000"/>
          </a:xfrm>
        </p:spPr>
        <p:txBody>
          <a:bodyPr/>
          <a:lstStyle/>
          <a:p>
            <a:r>
              <a:rPr lang="ru-RU" dirty="0" smtClean="0"/>
              <a:t>Первый планетоход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280920" cy="13967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1970 году первый управляемый самоходный аппарат «Луноход-1» взял пробы грунта с Луны</a:t>
            </a:r>
            <a:endParaRPr lang="ru-RU" sz="2400" dirty="0"/>
          </a:p>
        </p:txBody>
      </p:sp>
      <p:pic>
        <p:nvPicPr>
          <p:cNvPr id="1028" name="Picture 4" descr="https://kulikovets.ru/wp-content/uploads/2018/11/lunoxo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4753521" cy="3407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24800" cy="908720"/>
          </a:xfrm>
        </p:spPr>
        <p:txBody>
          <a:bodyPr/>
          <a:lstStyle/>
          <a:p>
            <a:r>
              <a:rPr lang="ru-RU" dirty="0" smtClean="0"/>
              <a:t>Первая обитаемая космическая станция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5328592" cy="20162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космической станции «МИР» с 1986 по 2001 годы работало 104 космонавта из 12 стран и было проведено более 23 тысяч экспериментов</a:t>
            </a:r>
            <a:endParaRPr lang="ru-RU" sz="2400" dirty="0"/>
          </a:p>
        </p:txBody>
      </p:sp>
      <p:pic>
        <p:nvPicPr>
          <p:cNvPr id="23554" name="Picture 2" descr="https://im0-tub-ru.yandex.net/i?id=289b067e4462041f8277a2b8d3c5ccd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08720"/>
            <a:ext cx="2678666" cy="256386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573016"/>
            <a:ext cx="8568952" cy="9087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Космический</a:t>
            </a:r>
            <a:r>
              <a:rPr kumimoji="0" lang="ru-RU" sz="3000" b="0" i="0" u="none" strike="noStrike" kern="1200" cap="all" spc="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исследовательский комплекс </a:t>
            </a:r>
            <a:endParaRPr kumimoji="0" lang="ru-RU" sz="3000" b="0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4" descr="https://jourcsu.ru/wp-content/uploads/2017/02/1448366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3456384" cy="194421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995936" y="4725144"/>
            <a:ext cx="504056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spc="30" dirty="0" smtClean="0"/>
              <a:t>В настоящее время </a:t>
            </a:r>
            <a:r>
              <a:rPr lang="ru-RU" sz="2400" spc="30" dirty="0" smtClean="0"/>
              <a:t>научные исследования </a:t>
            </a:r>
            <a:r>
              <a:rPr lang="ru-RU" sz="2400" spc="30" dirty="0" smtClean="0"/>
              <a:t>космонавты</a:t>
            </a:r>
            <a:r>
              <a:rPr lang="ru-RU" sz="2400" spc="30" dirty="0" smtClean="0"/>
              <a:t> проводят</a:t>
            </a:r>
            <a:r>
              <a:rPr lang="ru-RU" sz="2400" spc="30" dirty="0" smtClean="0"/>
              <a:t> на международной космической станции (МКС)</a:t>
            </a:r>
            <a:endParaRPr kumimoji="0" lang="ru-RU" sz="24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50832" cy="1143000"/>
          </a:xfrm>
        </p:spPr>
        <p:txBody>
          <a:bodyPr/>
          <a:lstStyle/>
          <a:p>
            <a:r>
              <a:rPr lang="ru-RU" dirty="0" smtClean="0"/>
              <a:t>Освоение космоса продолжается!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До сегодняшнего дня в космосе побывали 431 землянин из 32 стран. Космическими рекордсменами </a:t>
            </a:r>
            <a:r>
              <a:rPr lang="ru-RU" sz="2400" dirty="0" smtClean="0"/>
              <a:t>по-прежнему </a:t>
            </a:r>
            <a:r>
              <a:rPr lang="ru-RU" sz="2400" dirty="0"/>
              <a:t>остаются россияне. Больше всего времени за пределами Земли провел космонавт Сергей Авдеев — 747 суток и 14 часов. В открытом космосе побывали 149 человек. Рекорд пребывания за бортом космического корабля принадлежит американцам Джеймсу </a:t>
            </a:r>
            <a:r>
              <a:rPr lang="ru-RU" sz="2400" dirty="0" err="1"/>
              <a:t>Воссу</a:t>
            </a:r>
            <a:r>
              <a:rPr lang="ru-RU" sz="2400" dirty="0"/>
              <a:t> и Сьюзен </a:t>
            </a:r>
            <a:r>
              <a:rPr lang="ru-RU" sz="2400" dirty="0" err="1"/>
              <a:t>Хелмс</a:t>
            </a:r>
            <a:r>
              <a:rPr lang="ru-RU" sz="2400" dirty="0"/>
              <a:t>, которые при монтаже Международной космической станции находились в открытом пространстве 8 ч 56 мин.</a:t>
            </a:r>
          </a:p>
        </p:txBody>
      </p:sp>
    </p:spTree>
    <p:extLst>
      <p:ext uri="{BB962C8B-B14F-4D97-AF65-F5344CB8AC3E}">
        <p14:creationId xmlns:p14="http://schemas.microsoft.com/office/powerpoint/2010/main" xmlns="" val="2983711763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896</TotalTime>
  <Words>365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Исследования космоса</vt:lpstr>
      <vt:lpstr>Издавна космос привлекал людей</vt:lpstr>
      <vt:lpstr>Сначала был запущен искусственный спутник земли</vt:lpstr>
      <vt:lpstr>Затем человечество узнало о знаменитых животных - Белке и стрелке</vt:lpstr>
      <vt:lpstr>И наконец, в космос вышел человек!</vt:lpstr>
      <vt:lpstr> первая   женщина —космонавт   </vt:lpstr>
      <vt:lpstr>Первый планетоход</vt:lpstr>
      <vt:lpstr>Первая обитаемая космическая станция</vt:lpstr>
      <vt:lpstr>Освоение космоса продолжается!</vt:lpstr>
      <vt:lpstr>Когда я был маленьким, я тоже хотел покорять космос. Я посетил нижегородский планетарий, посетил музей космонавтики в городе Москва, попробовал себя на космическом тренажере. Но сейчас я понимаю- быть космонавтом, огромная ответственность!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космоса</dc:title>
  <dc:creator>Андрей</dc:creator>
  <cp:lastModifiedBy>ПК</cp:lastModifiedBy>
  <cp:revision>39</cp:revision>
  <dcterms:created xsi:type="dcterms:W3CDTF">2021-03-01T16:31:29Z</dcterms:created>
  <dcterms:modified xsi:type="dcterms:W3CDTF">2021-03-02T20:25:48Z</dcterms:modified>
</cp:coreProperties>
</file>