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kaev Ilya" initials="TI" lastIdx="2" clrIdx="0">
    <p:extLst>
      <p:ext uri="{19B8F6BF-5375-455C-9EA6-DF929625EA0E}">
        <p15:presenceInfo xmlns:p15="http://schemas.microsoft.com/office/powerpoint/2012/main" userId="Taskaev Il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D1124-B94C-43C2-BC47-51C9F133B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2C5C3E-7010-41C7-B98C-40213FCE2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9FA378-26B0-4B9F-9164-5C74058C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94EFFD-4842-45E5-BFB4-25BFA5F0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ABD52-7CFA-4E31-AA33-22F0D569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53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AE881-88FF-4600-A26F-620B4B4EC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44FA4-4E16-4EC8-8318-37C3CCF3B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917AC-ED53-49C2-AF92-59A9DF00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9402EF-9225-4586-A09F-359D6060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326630-327D-44CB-90A4-A6B56D59F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7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7E13323-763D-4447-9502-835BA82AE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31D7BD-9410-4ACF-88B6-B73466C81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CDCCE7-6784-4996-BB42-05F8222F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63B7E6-2D55-4759-8F31-46FC3FC5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4E4FAB-020B-4F7E-A751-8648F45E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4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922E5-EBAA-4075-A7EA-B85DD204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C2D6E-F08F-4B4F-83AC-6A7D7623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E2B7E1-530E-448D-B092-61565873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CA74C-8E02-43E4-AE65-321BF463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476C58-1E75-448A-9287-DE305B5B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6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FDD76-203A-4C37-A730-D5232C68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3977F6-8DBA-4F5A-B2E4-7388850F1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A1D728-AD91-4C55-84F2-C2ABB066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F45C9-C0D3-4B04-A385-55BA0FD0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71E2DA-EC97-4CD4-BABF-07A8B189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0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88B1A-AD6E-4BB0-842D-488C105B9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4E548A-2129-47F4-87D8-3DC3673F3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6D11C1-B39D-481A-8967-DF2D7D464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03E5F2-F8D6-4F28-96A7-3A940F9B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65E3BA-8D5B-42C5-BAEC-55126DCB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EA038F-8D73-4EAF-A80D-57415661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72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0CE0C-F1E1-4356-BA80-8E35971B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FE65D0-523D-4719-9898-3CF6FF21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048CD5-3468-4332-9E71-4AA093CE2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031A01-53BD-42AE-A2FB-F5DABCE25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31CDC3-3F6E-421B-951A-15B8C162A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447AD6-5060-480E-96BC-909F15F9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D5E316-F196-4BC8-86EE-D19539A0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5DB0AC-9DD4-4BD9-9D6B-11C64BD2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2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94C2C-8F70-4798-B446-11CF366C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F2C76E-794D-48A5-9E34-8A50F83C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207364-F614-4FED-A7E8-7F873222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7B7F07-CD56-4D8D-9217-A8DA324F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05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488864-CCA8-43E8-9EA0-3F7B7BE5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DC60F2-4044-4636-85AF-8884927B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DC3CAF-37D7-499B-BF72-6BBB02B1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2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BED32-EE87-415C-B734-6DFA174F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3688D0-BE77-4231-80F2-14F608937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94819D-6741-4925-9392-FAD244A66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3DBD0F-7882-48E6-B0F6-2865934A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229D70-FD6E-47EA-92D7-C2181C59A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9E81AE-97C8-4E38-9429-BE0EB275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1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49C70-52BC-4B50-845C-668517B4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0D891F-4030-48AD-B637-84AFE2D55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735B2C-9E47-4A3B-9176-FA6904A16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AE916D-A309-430F-8458-460A4109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4A2783-CCA1-471B-9059-A9CCEE70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22C2D9-88CB-4925-B18D-6A88EEF3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60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965C2-1555-4C7E-A195-92D293F98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53B637-B998-4F49-B164-A5063E17C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8D325C-B1E7-4866-8E06-C431C3FB2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28364-EBB5-4803-96A6-BB5835A7CA29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C8917D-BA99-452E-9EEA-CC7A36C3C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83C8FB-2196-41A3-843A-EAE7A645C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E7232-4C68-48DF-931A-BA30253C0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9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403A4-670E-424A-8459-89243AE66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0587" y="1252679"/>
            <a:ext cx="6552157" cy="2310312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chemeClr val="tx2"/>
                </a:solidFill>
              </a:rPr>
              <a:t>Тема: Животные в космосе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9B4F7A-4488-4C2A-80E7-24DC97CED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694" y="3766658"/>
            <a:ext cx="7097087" cy="108057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Таскаев Артемий, 9 лет</a:t>
            </a:r>
          </a:p>
          <a:p>
            <a:r>
              <a:rPr lang="ru-RU" dirty="0">
                <a:solidFill>
                  <a:schemeClr val="tx2"/>
                </a:solidFill>
              </a:rPr>
              <a:t>Школа № 101 имени Е.Е. Дейч, Ленинский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19012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2348188" y="3013501"/>
            <a:ext cx="717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7526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BB839068-9C6D-430E-AF35-8240A5DC9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174" y="4521464"/>
            <a:ext cx="3224805" cy="181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032" name="Picture 8">
            <a:extLst>
              <a:ext uri="{FF2B5EF4-FFF2-40B4-BE49-F238E27FC236}">
                <a16:creationId xmlns:a16="http://schemas.microsoft.com/office/drawing/2014/main" id="{9191BBC9-EC25-4253-B8F6-56ED835E2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3753" y="4011785"/>
            <a:ext cx="4365195" cy="245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Собаки Белка и Стрелка стали первыми животными, совершившими удачный орбитальный космический полёт. Фото: vashipitomcy.ru">
            <a:extLst>
              <a:ext uri="{FF2B5EF4-FFF2-40B4-BE49-F238E27FC236}">
                <a16:creationId xmlns:a16="http://schemas.microsoft.com/office/drawing/2014/main" id="{D94192B3-CEFD-4DC3-81BE-7C9F6FE9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8088" y="123785"/>
            <a:ext cx="5999760" cy="403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FC1F5C-99E8-4948-8700-0FF796106385}"/>
              </a:ext>
            </a:extLst>
          </p:cNvPr>
          <p:cNvSpPr txBox="1"/>
          <p:nvPr/>
        </p:nvSpPr>
        <p:spPr>
          <a:xfrm>
            <a:off x="551996" y="243370"/>
            <a:ext cx="49654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Первыми собаками в космосе были Белка и Стрелка</a:t>
            </a:r>
          </a:p>
          <a:p>
            <a:endParaRPr lang="ru-RU" dirty="0"/>
          </a:p>
          <a:p>
            <a:pPr algn="just"/>
            <a:r>
              <a:rPr lang="ru-RU" dirty="0"/>
              <a:t>19 августа 1960 г. был осуществлен успешный запуск космического корабля «Спутник-5». На борту корабля находились собаки Белка и Стрелка — советские собаки-космонавты, первые животные, которые совершили орбитальный космический полёт и вернулись на Землю невредимыми. Старт состоялся 19 августа 1960 г., полёт продолжался более 25 часов, за время которого корабль совершил 17 полных витков вокруг Земли.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2050" name="Picture 2" descr="Первая собака-космонавт: 55 лет назад Лайка полетела в космос :: Общество  :: РБК">
            <a:extLst>
              <a:ext uri="{FF2B5EF4-FFF2-40B4-BE49-F238E27FC236}">
                <a16:creationId xmlns:a16="http://schemas.microsoft.com/office/drawing/2014/main" id="{35513F2B-8325-4084-A80E-C93D4E5F1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5433" y="285825"/>
            <a:ext cx="4194495" cy="300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ЕРВАЯ СОБАКА-КОСМОНАВТ: 55 ЛЕТ НАЗАД ЛАЙКА ПОЛЕТЕЛА В КОСМОС">
            <a:extLst>
              <a:ext uri="{FF2B5EF4-FFF2-40B4-BE49-F238E27FC236}">
                <a16:creationId xmlns:a16="http://schemas.microsoft.com/office/drawing/2014/main" id="{0F00E791-7639-4D48-89DC-8DAF1F869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0553" y="3658404"/>
            <a:ext cx="4085124" cy="307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EA8AC47C-91F3-4D74-B2B2-50B2B7A44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1950" y="3915855"/>
            <a:ext cx="4606265" cy="285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418043" y="515520"/>
            <a:ext cx="651965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Космическая собака Лайка</a:t>
            </a:r>
          </a:p>
          <a:p>
            <a:endParaRPr lang="ru-RU" dirty="0"/>
          </a:p>
          <a:p>
            <a:pPr algn="just"/>
            <a:r>
              <a:rPr lang="ru-RU" dirty="0"/>
              <a:t>	Лайка — собака-космонавт, первое животное, выведенное на орбиту Земли. Была запущена в космос 3 ноября 1957 г. в 05.30 часов по московскому времени на советском корабле «Спутник-2». На тот момент Лайке было около трёх лет.</a:t>
            </a:r>
          </a:p>
          <a:p>
            <a:pPr algn="just"/>
            <a:r>
              <a:rPr lang="ru-RU" dirty="0"/>
              <a:t>	Возвращение Лайки на Землю конструкцией космического аппарата не предусматривалось. Собака погибла во время полёта через 5—7 часов после старта от перегрева, хотя предполагалось, что она проживёт на орбите около недели</a:t>
            </a:r>
          </a:p>
        </p:txBody>
      </p:sp>
    </p:spTree>
    <p:extLst>
      <p:ext uri="{BB962C8B-B14F-4D97-AF65-F5344CB8AC3E}">
        <p14:creationId xmlns:p14="http://schemas.microsoft.com/office/powerpoint/2010/main" val="70414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972894" y="683908"/>
            <a:ext cx="584712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Обезьяны </a:t>
            </a:r>
            <a:r>
              <a:rPr lang="ru-RU" sz="2800" dirty="0" err="1"/>
              <a:t>Эйбл</a:t>
            </a:r>
            <a:r>
              <a:rPr lang="ru-RU" sz="2800" dirty="0"/>
              <a:t> и Мисс Бейкер</a:t>
            </a:r>
          </a:p>
          <a:p>
            <a:pPr algn="ctr"/>
            <a:endParaRPr lang="ru-RU" sz="2400" dirty="0"/>
          </a:p>
          <a:p>
            <a:pPr algn="just"/>
            <a:r>
              <a:rPr lang="ru-RU" sz="2000" dirty="0"/>
              <a:t>	Мисс Бейкер — обезьяна-самка саймири, вместе с обезьяной-самкой </a:t>
            </a:r>
            <a:r>
              <a:rPr lang="ru-RU" sz="2000" dirty="0" err="1"/>
              <a:t>Эйбл</a:t>
            </a:r>
            <a:r>
              <a:rPr lang="ru-RU" sz="2000" dirty="0"/>
              <a:t> была запущена с мыса Канаверал (Соединенные Штаты Америки) в космос 28 мая 1959 г. </a:t>
            </a:r>
          </a:p>
          <a:p>
            <a:pPr algn="just"/>
            <a:r>
              <a:rPr lang="ru-RU" sz="2000" dirty="0"/>
              <a:t> 	Обезьяны благополучно приземлились. Полёт был суборбитальным, и они стали первыми обезьянами, вернувшимися на Землю из космоса. </a:t>
            </a:r>
            <a:r>
              <a:rPr lang="ru-RU" sz="2000" dirty="0" err="1"/>
              <a:t>Бэйкер</a:t>
            </a:r>
            <a:r>
              <a:rPr lang="ru-RU" sz="2000" dirty="0"/>
              <a:t> до 1971 г. жила в Военно-морском аэрокосмическом центре во Флориде, а затем — в Американском ракетно-космическом центре (Хантсвилл, Алабама), где она развлекала посетителей музея и получала по 100—150 писем в день от школьников. </a:t>
            </a:r>
            <a:r>
              <a:rPr lang="ru-RU" sz="2000" dirty="0" err="1"/>
              <a:t>Бэйкер</a:t>
            </a:r>
            <a:r>
              <a:rPr lang="ru-RU" sz="2000" dirty="0"/>
              <a:t> дожила до 1984 г. и скончалась в возрасте 27 лет.</a:t>
            </a:r>
            <a:endParaRPr lang="ru-RU" sz="2400" dirty="0"/>
          </a:p>
          <a:p>
            <a:pPr algn="ctr"/>
            <a:endParaRPr lang="ru-RU" sz="2400" dirty="0"/>
          </a:p>
        </p:txBody>
      </p:sp>
      <p:pic>
        <p:nvPicPr>
          <p:cNvPr id="3074" name="Picture 2" descr="Бессловесные герои: животные в космосе">
            <a:extLst>
              <a:ext uri="{FF2B5EF4-FFF2-40B4-BE49-F238E27FC236}">
                <a16:creationId xmlns:a16="http://schemas.microsoft.com/office/drawing/2014/main" id="{85214DDC-79D7-493C-8653-07F0E11CA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2507" y="350422"/>
            <a:ext cx="4740814" cy="311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Звездные обезьяны Америки: galeneastro — LiveJournal">
            <a:extLst>
              <a:ext uri="{FF2B5EF4-FFF2-40B4-BE49-F238E27FC236}">
                <a16:creationId xmlns:a16="http://schemas.microsoft.com/office/drawing/2014/main" id="{FFCF5533-4AEB-44E8-B42B-8489F5F57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6364" y="3734056"/>
            <a:ext cx="3606173" cy="252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09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297065" y="334838"/>
            <a:ext cx="584712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Собака Звездочка</a:t>
            </a:r>
          </a:p>
          <a:p>
            <a:pPr algn="ctr"/>
            <a:endParaRPr lang="ru-RU" sz="2400" dirty="0"/>
          </a:p>
          <a:p>
            <a:pPr algn="just"/>
            <a:r>
              <a:rPr lang="ru-RU" dirty="0"/>
              <a:t>Звёздочка — собака-космонавт, выведенная на орбиту Земли 25 марта 1961 г. Полёт, в котором она участвовала, был последним полётом животного</a:t>
            </a:r>
            <a:r>
              <a:rPr lang="en-US" dirty="0"/>
              <a:t> </a:t>
            </a:r>
            <a:r>
              <a:rPr lang="ru-RU" dirty="0"/>
              <a:t>в СССР перед запуском человека в космос. Почти через два часа полёта корабль был сведён с орбиты, и во время спуска от него отделилось (катапультировалось) кресло будущего космонавта с манекеном. Контейнер с собакой находился в спускаемом аппарате, который также благополучно приземлился в заданном районе.</a:t>
            </a:r>
            <a:endParaRPr lang="ru-RU" sz="2400" dirty="0"/>
          </a:p>
        </p:txBody>
      </p:sp>
      <p:pic>
        <p:nvPicPr>
          <p:cNvPr id="3082" name="Picture 10" descr="Памятник собаке-космонавту Звёздочке - Чайковская централизованная  библиотечная система">
            <a:extLst>
              <a:ext uri="{FF2B5EF4-FFF2-40B4-BE49-F238E27FC236}">
                <a16:creationId xmlns:a16="http://schemas.microsoft.com/office/drawing/2014/main" id="{305B0399-D70F-404C-B517-ACA5E2876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240" y="334838"/>
            <a:ext cx="2657139" cy="395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55 лет назад собака-космонавт Звездочка отправилась в космос - Газета.Ru">
            <a:extLst>
              <a:ext uri="{FF2B5EF4-FFF2-40B4-BE49-F238E27FC236}">
                <a16:creationId xmlns:a16="http://schemas.microsoft.com/office/drawing/2014/main" id="{9DB532BA-41CA-4EB9-85CF-290BECAD1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3422" y="4551736"/>
            <a:ext cx="3690240" cy="20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Звёздочка (собака-космонавт) — Википедия">
            <a:extLst>
              <a:ext uri="{FF2B5EF4-FFF2-40B4-BE49-F238E27FC236}">
                <a16:creationId xmlns:a16="http://schemas.microsoft.com/office/drawing/2014/main" id="{044DD92E-EF07-43B2-89EF-38742CAE1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6136" y="334838"/>
            <a:ext cx="2818617" cy="35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Правда ли, что Гагарин был не первым человеком в космосе? | Russia Beyond |  Яндекс Дзен">
            <a:extLst>
              <a:ext uri="{FF2B5EF4-FFF2-40B4-BE49-F238E27FC236}">
                <a16:creationId xmlns:a16="http://schemas.microsoft.com/office/drawing/2014/main" id="{7232E02F-E175-41D5-A1B7-E58DE7762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5709" y="4516832"/>
            <a:ext cx="1590683" cy="211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7F5F72F-991B-4397-BC14-298883AD6D5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853" y="3918306"/>
            <a:ext cx="4177923" cy="27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7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225740" y="352339"/>
            <a:ext cx="591066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Шимпанзе Хэм</a:t>
            </a:r>
          </a:p>
          <a:p>
            <a:endParaRPr lang="ru-RU" sz="2400" dirty="0"/>
          </a:p>
          <a:p>
            <a:pPr algn="just"/>
            <a:r>
              <a:rPr lang="ru-RU" sz="2000" dirty="0"/>
              <a:t>Хэм - первый шимпанзе-астронавт.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31 января 1961 г. Хэм был помещён в космический корабль «Меркурий-Редстоун-2 и запущен в космос с космодрома на мысе Канаверал (США). Это был суборбитальный полёт. Корабль достиг высоты 253 км. Полёт продолжался 16 минут 39 секунд. Дальность полёта — 679 км. Хотя в кабине корабля упало давление воздуха, Хэм не пострадал от этого, так как был одет в скафандр, и благополучно вернулся на Землю.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После космического полёта Хэм 17 лет жил в </a:t>
            </a:r>
            <a:r>
              <a:rPr lang="ru-RU" sz="2000" dirty="0" err="1"/>
              <a:t>Смитсоновском</a:t>
            </a:r>
            <a:r>
              <a:rPr lang="ru-RU" sz="2000" dirty="0"/>
              <a:t> зоопарке в Вашингтоне, а затем в зоопарке Северной Каролины. Он периодически появлялся на телевидении и снялся в одном фильме. Хэм умер 19 января 1983 г. в возрасте 26 лет.</a:t>
            </a: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3090" name="Picture 18" descr="Шимпанзе Хэм. Знаменитые животные - YouTube">
            <a:extLst>
              <a:ext uri="{FF2B5EF4-FFF2-40B4-BE49-F238E27FC236}">
                <a16:creationId xmlns:a16="http://schemas.microsoft.com/office/drawing/2014/main" id="{35EF5CB0-6C32-46F6-B638-9E615FC02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0264" y="111995"/>
            <a:ext cx="4683597" cy="262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Астронавт Хэм | Пикабу">
            <a:extLst>
              <a:ext uri="{FF2B5EF4-FFF2-40B4-BE49-F238E27FC236}">
                <a16:creationId xmlns:a16="http://schemas.microsoft.com/office/drawing/2014/main" id="{A1ABB05A-9145-4299-A25C-0EDB21932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16523" y="2833277"/>
            <a:ext cx="2533640" cy="392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8CD42B-D3FC-4017-83D8-66C4604E9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6788" y="2815202"/>
            <a:ext cx="2813989" cy="394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62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160567" y="352339"/>
            <a:ext cx="7179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Крысы Гектор, Кастор и </a:t>
            </a:r>
            <a:r>
              <a:rPr lang="ru-RU" sz="2800" dirty="0" err="1"/>
              <a:t>Поллукс</a:t>
            </a:r>
            <a:endParaRPr lang="ru-RU" sz="2800" dirty="0"/>
          </a:p>
          <a:p>
            <a:pPr algn="ctr"/>
            <a:endParaRPr lang="ru-RU" sz="2400" dirty="0"/>
          </a:p>
          <a:p>
            <a:pPr algn="just"/>
            <a:r>
              <a:rPr lang="ru-RU" sz="2000" dirty="0"/>
              <a:t>	Крыса (которую позже окрестили Гектором) отправилась в полет на французской метеорологической ракете </a:t>
            </a:r>
            <a:r>
              <a:rPr lang="ru-RU" sz="2000" dirty="0" err="1"/>
              <a:t>Veronique</a:t>
            </a:r>
            <a:r>
              <a:rPr lang="ru-RU" sz="2000" dirty="0"/>
              <a:t> AGI 22 февраля 1961 г. </a:t>
            </a:r>
            <a:r>
              <a:rPr lang="ru-RU" sz="2000" b="0" i="0" dirty="0">
                <a:solidFill>
                  <a:srgbClr val="1A1A1A"/>
                </a:solidFill>
                <a:effectLst/>
              </a:rPr>
              <a:t>Через 40 минут после старта Гектор удачно приземлился.</a:t>
            </a:r>
          </a:p>
          <a:p>
            <a:pPr algn="just"/>
            <a:r>
              <a:rPr lang="ru-RU" sz="2000" b="0" i="0" dirty="0">
                <a:solidFill>
                  <a:srgbClr val="1A1A1A"/>
                </a:solidFill>
                <a:effectLst/>
              </a:rPr>
              <a:t>	А 15 октября 1962 г. в космос отправилась еще одна крыса – Кастор. Однако по техническим причинам полет ракеты начался позже запланированного времени, а потеря связи с поисковым вертолетом привела к тому, что отделившаяся от ракеты головная часть была обнаружена спустя более часа. За это время Кастор умер от перегрева. Та же участь постигла и </a:t>
            </a:r>
            <a:r>
              <a:rPr lang="ru-RU" sz="2000" b="0" i="0" dirty="0" err="1">
                <a:solidFill>
                  <a:srgbClr val="1A1A1A"/>
                </a:solidFill>
                <a:effectLst/>
              </a:rPr>
              <a:t>Поллукса</a:t>
            </a:r>
            <a:r>
              <a:rPr lang="ru-RU" sz="2000" b="0" i="0" dirty="0">
                <a:solidFill>
                  <a:srgbClr val="1A1A1A"/>
                </a:solidFill>
                <a:effectLst/>
              </a:rPr>
              <a:t>, полетевшего на орбиту 18 октября 1962 г. Поисковая группа так и не смогла обнаружить головную часть аппарата с контейнером, где находилась крыса.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D139095-B44E-4E87-A878-644D4A01F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5447" y="675525"/>
            <a:ext cx="4420504" cy="532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Гектор. | Пикабу">
            <a:extLst>
              <a:ext uri="{FF2B5EF4-FFF2-40B4-BE49-F238E27FC236}">
                <a16:creationId xmlns:a16="http://schemas.microsoft.com/office/drawing/2014/main" id="{399DBA80-D87D-47E6-994C-188B93B2F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5896" y="5078555"/>
            <a:ext cx="2594747" cy="13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63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175607" y="1019631"/>
            <a:ext cx="66525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Кошка </a:t>
            </a:r>
            <a:r>
              <a:rPr lang="ru-RU" sz="2800" dirty="0" err="1"/>
              <a:t>Фелисетт</a:t>
            </a:r>
            <a:endParaRPr lang="ru-RU" sz="2800" dirty="0"/>
          </a:p>
          <a:p>
            <a:pPr algn="ctr"/>
            <a:endParaRPr lang="ru-RU" sz="2400" dirty="0"/>
          </a:p>
          <a:p>
            <a:pPr algn="just"/>
            <a:r>
              <a:rPr lang="ru-RU" sz="2000" b="0" i="0" dirty="0">
                <a:solidFill>
                  <a:srgbClr val="202122"/>
                </a:solidFill>
                <a:effectLst/>
              </a:rPr>
              <a:t>	Чёрно-белая кошка </a:t>
            </a:r>
            <a:r>
              <a:rPr lang="ru-RU" sz="2000" b="0" i="0" dirty="0" err="1">
                <a:solidFill>
                  <a:srgbClr val="202122"/>
                </a:solidFill>
                <a:effectLst/>
              </a:rPr>
              <a:t>Фелисетт</a:t>
            </a:r>
            <a:r>
              <a:rPr lang="ru-RU" sz="2000" b="0" i="0" dirty="0">
                <a:solidFill>
                  <a:srgbClr val="202122"/>
                </a:solidFill>
                <a:effectLst/>
              </a:rPr>
              <a:t> является единственным представителем вида, чей полёт в космос достоверно подтверждён. </a:t>
            </a:r>
          </a:p>
          <a:p>
            <a:pPr algn="just"/>
            <a:r>
              <a:rPr lang="ru-RU" sz="2000" b="0" i="0" dirty="0">
                <a:solidFill>
                  <a:srgbClr val="202122"/>
                </a:solidFill>
                <a:effectLst/>
              </a:rPr>
              <a:t>	Запуск кошки осуществил </a:t>
            </a:r>
            <a:r>
              <a:rPr lang="ru-RU" sz="2000" dirty="0">
                <a:solidFill>
                  <a:srgbClr val="202122"/>
                </a:solidFill>
              </a:rPr>
              <a:t>французский Учебный и научно-исследовательский центр авиационной медицины 18 </a:t>
            </a:r>
            <a:r>
              <a:rPr lang="ru-RU" sz="2000" b="0" i="0" dirty="0">
                <a:solidFill>
                  <a:srgbClr val="202122"/>
                </a:solidFill>
                <a:effectLst/>
              </a:rPr>
              <a:t>октября 1963 г. Ракета-носитель стартовала с космодрома </a:t>
            </a:r>
            <a:r>
              <a:rPr lang="ru-RU" sz="2000" b="0" i="0" dirty="0" err="1">
                <a:solidFill>
                  <a:srgbClr val="202122"/>
                </a:solidFill>
                <a:effectLst/>
              </a:rPr>
              <a:t>Хаммагир</a:t>
            </a:r>
            <a:r>
              <a:rPr lang="ru-RU" sz="2000" b="0" i="0" dirty="0">
                <a:solidFill>
                  <a:srgbClr val="202122"/>
                </a:solidFill>
                <a:effectLst/>
              </a:rPr>
              <a:t> (это французский </a:t>
            </a:r>
            <a:r>
              <a:rPr lang="ru-RU" sz="2000" b="0" i="0" dirty="0" err="1">
                <a:solidFill>
                  <a:srgbClr val="202122"/>
                </a:solidFill>
                <a:effectLst/>
              </a:rPr>
              <a:t>космодором</a:t>
            </a:r>
            <a:r>
              <a:rPr lang="ru-RU" sz="2000" b="0" i="0" dirty="0">
                <a:solidFill>
                  <a:srgbClr val="202122"/>
                </a:solidFill>
                <a:effectLst/>
              </a:rPr>
              <a:t> в Африке) и менее чем за 15 минут поднялась на высоту 160 км. Здесь произошло отделение капсулы с кошкой. </a:t>
            </a:r>
          </a:p>
          <a:p>
            <a:pPr algn="just"/>
            <a:r>
              <a:rPr lang="ru-RU" sz="2000" dirty="0">
                <a:solidFill>
                  <a:srgbClr val="202122"/>
                </a:solidFill>
              </a:rPr>
              <a:t>	</a:t>
            </a:r>
            <a:r>
              <a:rPr lang="ru-RU" sz="2000" b="0" i="0" dirty="0">
                <a:solidFill>
                  <a:srgbClr val="202122"/>
                </a:solidFill>
                <a:effectLst/>
              </a:rPr>
              <a:t>Затем капсула на парашюте опустилась на землю, где была найдена поисковой командой.</a:t>
            </a:r>
            <a:endParaRPr lang="ru-RU" sz="2000" dirty="0"/>
          </a:p>
        </p:txBody>
      </p:sp>
      <p:pic>
        <p:nvPicPr>
          <p:cNvPr id="3074" name="Picture 2" descr="Фелисетт — Википедия">
            <a:extLst>
              <a:ext uri="{FF2B5EF4-FFF2-40B4-BE49-F238E27FC236}">
                <a16:creationId xmlns:a16="http://schemas.microsoft.com/office/drawing/2014/main" id="{64C063DC-26A6-4891-9F47-972C12335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7363" y="152548"/>
            <a:ext cx="1960819" cy="300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ервая и единственная кошка в космосе">
            <a:extLst>
              <a:ext uri="{FF2B5EF4-FFF2-40B4-BE49-F238E27FC236}">
                <a16:creationId xmlns:a16="http://schemas.microsoft.com/office/drawing/2014/main" id="{EBDA302E-4F34-4F96-92E8-31DF97681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7056" y="3246617"/>
            <a:ext cx="4889348" cy="34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78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F8C9CC8-E2E2-4F18-A568-30021AF3B5DA}"/>
              </a:ext>
            </a:extLst>
          </p:cNvPr>
          <p:cNvSpPr txBox="1"/>
          <p:nvPr/>
        </p:nvSpPr>
        <p:spPr>
          <a:xfrm>
            <a:off x="528507" y="428273"/>
            <a:ext cx="64134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Собаки Ветерок и Уголёк</a:t>
            </a:r>
          </a:p>
          <a:p>
            <a:pPr algn="ctr"/>
            <a:endParaRPr lang="ru-RU" sz="2400" dirty="0"/>
          </a:p>
          <a:p>
            <a:pPr algn="just"/>
            <a:r>
              <a:rPr lang="ru-RU" sz="2000" b="0" i="0" dirty="0">
                <a:solidFill>
                  <a:srgbClr val="222222"/>
                </a:solidFill>
                <a:effectLst/>
              </a:rPr>
              <a:t>	50 лет назад, 22 февраля 1966 г. стартовал беспилотный вариант космического корабля «Восход», который вошел в историю под названием «Космос-110». На его борту в двух отдельных кабинах размещались собаки с кличками Ветерок и Уголек.</a:t>
            </a:r>
          </a:p>
          <a:p>
            <a:pPr algn="just"/>
            <a:r>
              <a:rPr lang="ru-RU" sz="2000" dirty="0"/>
              <a:t>	Когда с собак сняли капроновые костюмы, оказалось, что у собак нет шерсти — только голая кожа, опрелости и пролежни. Собаки не стояли на ногах и были очень слабыми, у обеих были сильное сердцебиение и постоянная жажда. Через некоторое время они уже бегали по территории института, как обычные дворовые собаки. Впоследствии они дали здоровое потомство.</a:t>
            </a:r>
          </a:p>
          <a:p>
            <a:pPr algn="just"/>
            <a:r>
              <a:rPr lang="ru-RU" sz="2000" dirty="0"/>
              <a:t>	Пёс Ветерок умер от старости, прожив после полёта 12 лет.</a:t>
            </a:r>
          </a:p>
        </p:txBody>
      </p:sp>
      <p:pic>
        <p:nvPicPr>
          <p:cNvPr id="4098" name="Picture 2" descr="Собаки-космонавты: 55 лет полету Белки и Стрелки :: Новости :: ТВ Центр">
            <a:extLst>
              <a:ext uri="{FF2B5EF4-FFF2-40B4-BE49-F238E27FC236}">
                <a16:creationId xmlns:a16="http://schemas.microsoft.com/office/drawing/2014/main" id="{045CC561-5FB4-4540-B8BE-FBD9502E1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3824" y="540878"/>
            <a:ext cx="3609757" cy="270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eterok (Ветерок, “Light Breeze”) and Ugolyok (Уголёк, “Coal”) were the  last soviet space dogs, launched on 22 Feb… (With images) | Soviet space  dogs, Space dog, Dog illustration">
            <a:extLst>
              <a:ext uri="{FF2B5EF4-FFF2-40B4-BE49-F238E27FC236}">
                <a16:creationId xmlns:a16="http://schemas.microsoft.com/office/drawing/2014/main" id="{B1F0DC75-A541-4BDB-A225-7DE63BCA3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8756" y="3429000"/>
            <a:ext cx="4079846" cy="318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Ветерок и Уголёк. Космические путешественники">
            <a:extLst>
              <a:ext uri="{FF2B5EF4-FFF2-40B4-BE49-F238E27FC236}">
                <a16:creationId xmlns:a16="http://schemas.microsoft.com/office/drawing/2014/main" id="{AA31BFA2-41CE-43BE-972A-0DC47E842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2097" y="292230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630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818</Words>
  <Application>Microsoft Office PowerPoint</Application>
  <PresentationFormat>Широкоэкранный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Тема: Животные в космосе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Животные в космосе</dc:title>
  <dc:creator>Taskaev Ilya</dc:creator>
  <cp:lastModifiedBy>Taskaev Ilya</cp:lastModifiedBy>
  <cp:revision>28</cp:revision>
  <dcterms:created xsi:type="dcterms:W3CDTF">2021-03-07T15:33:33Z</dcterms:created>
  <dcterms:modified xsi:type="dcterms:W3CDTF">2021-03-08T16:56:54Z</dcterms:modified>
</cp:coreProperties>
</file>