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C1D05881-E268-4858-B78D-B33984B254C5}" type="datetime1">
              <a:rPr lang="ru-RU" noProof="0" smtClean="0"/>
              <a:t>12.03.2021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DDB940-01DC-4AC5-8216-0A8C71B32B7E}" type="datetime1">
              <a:rPr lang="ru-RU" noProof="0" smtClean="0"/>
              <a:t>12.03.2021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F037D2-0595-4316-AE6C-7072C108D198}" type="datetime1">
              <a:rPr lang="ru-RU" noProof="0" smtClean="0"/>
              <a:t>12.03.2021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Надпись 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4" name="Надпись 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6" name="Заголовок 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5B1558-9646-4A23-9775-8BBFAB3F173C}" type="datetime1">
              <a:rPr lang="ru-RU" noProof="0" smtClean="0"/>
              <a:t>12.03.2021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D4D917-35DA-4BED-B3A7-8A3163C0AA32}" type="datetime1">
              <a:rPr lang="ru-RU" noProof="0" smtClean="0"/>
              <a:t>12.03.2021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Надпись 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4" name="Надпись 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6" name="Заголовок 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5FCF15-9560-4A96-9174-05821032194E}" type="datetime1">
              <a:rPr lang="ru-RU" noProof="0" smtClean="0"/>
              <a:t>12.03.2021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027AD8-4FCC-482E-8268-5A80B4208CCB}" type="datetime1">
              <a:rPr lang="ru-RU" noProof="0" smtClean="0"/>
              <a:t>12.03.2021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2AEB38-7064-4DDA-A0B1-3ACB4459D355}" type="datetime1">
              <a:rPr lang="ru-RU" noProof="0" smtClean="0"/>
              <a:t>12.03.2021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E4C558-0B9A-4639-AFB8-A7352334CC2A}" type="datetime1">
              <a:rPr lang="ru-RU" noProof="0" smtClean="0"/>
              <a:t>12.03.2021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0C9481-8FC4-47B7-A3E3-75EF16199800}" type="datetime1">
              <a:rPr lang="ru-RU" noProof="0" smtClean="0"/>
              <a:t>12.03.2021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233BFC-8063-40D9-ACA4-B9FC6D08CAAA}" type="datetime1">
              <a:rPr lang="ru-RU" noProof="0" smtClean="0"/>
              <a:t>12.03.2021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BADB98-46CF-4CE0-BC14-FB6BCDEC249F}" type="datetime1">
              <a:rPr lang="ru-RU" noProof="0" smtClean="0"/>
              <a:t>12.03.2021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D0744F-F4FD-4F94-9584-19B3ACF6B677}" type="datetime1">
              <a:rPr lang="ru-RU" noProof="0" smtClean="0"/>
              <a:t>12.03.2021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 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D8A4C-A50F-442F-AE56-916345D8E8D0}" type="datetime1">
              <a:rPr lang="ru-RU" noProof="0" smtClean="0"/>
              <a:t>12.03.2021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7CE878-2078-4425-A27B-6F5802C286F2}" type="datetime1">
              <a:rPr lang="ru-RU" noProof="0" smtClean="0"/>
              <a:t>12.03.2021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370006-E2FC-4766-A7E1-5F779DBE0517}" type="datetime1">
              <a:rPr lang="ru-RU" noProof="0" smtClean="0"/>
              <a:t>12.03.2021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7969C3-6696-41A6-A4FB-6F19D5FF6035}" type="datetime1">
              <a:rPr lang="ru-RU" noProof="0" smtClean="0"/>
              <a:t>12.03.2021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485A63DF-07C7-4145-B820-6EFEA62A3C4D}" type="datetime1">
              <a:rPr lang="ru-RU" noProof="0" smtClean="0"/>
              <a:t>12.03.2021</a:t>
            </a:fld>
            <a:endParaRPr lang="ru-RU" noProof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go.html?href=http://www.poletim.net/history/zolotojj-vek-aviacii" TargetMode="External"/><Relationship Id="rId2" Type="http://schemas.openxmlformats.org/officeDocument/2006/relationships/hyperlink" Target="https://infourok.ru/go.html?href=http://www.novate.ru/blogs/041014/27988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fourok.ru/go.html?href=http://ru.wikipedia.org/" TargetMode="External"/><Relationship Id="rId4" Type="http://schemas.openxmlformats.org/officeDocument/2006/relationships/hyperlink" Target="https://infourok.ru/go.html?href=http://www.skywar.ru/389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5006" y="1959429"/>
            <a:ext cx="7223760" cy="219456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Первый </a:t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 открытом космосе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9716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МУНИЦИПАЛЬНОЕ АВТОНОМНОЕ ОБРАЗОВАТЕЛЬНОЕ УЧРЕЖДЕНИЕ </a:t>
            </a:r>
            <a:b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ШКОЛА №81»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006" y="103740"/>
            <a:ext cx="536494" cy="542591"/>
          </a:xfrm>
          <a:prstGeom prst="rect">
            <a:avLst/>
          </a:prstGeom>
        </p:spPr>
      </p:pic>
      <p:sp>
        <p:nvSpPr>
          <p:cNvPr id="10" name="Подзаголовок 2">
            <a:extLst>
              <a:ext uri="{FF2B5EF4-FFF2-40B4-BE49-F238E27FC236}">
                <a16:creationId xmlns:a16="http://schemas.microsoft.com/office/drawing/2014/main" xmlns="" id="{AE584786-6548-4BB4-95FD-977AD1F362C6}"/>
              </a:ext>
            </a:extLst>
          </p:cNvPr>
          <p:cNvSpPr txBox="1">
            <a:spLocks/>
          </p:cNvSpPr>
          <p:nvPr/>
        </p:nvSpPr>
        <p:spPr>
          <a:xfrm>
            <a:off x="633046" y="4630615"/>
            <a:ext cx="11558954" cy="2227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E8457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Подготовил: Ученик 6 «</a:t>
            </a:r>
            <a:r>
              <a:rPr kumimoji="0" lang="ru-RU" sz="1800" b="1" i="0" u="none" strike="noStrike" kern="1200" cap="all" spc="0" normalizeH="0" noProof="0" dirty="0" smtClean="0">
                <a:ln>
                  <a:noFill/>
                </a:ln>
                <a:solidFill>
                  <a:srgbClr val="E8457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  А </a:t>
            </a: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E8457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» класса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E8457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Попов Илья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r>
              <a:rPr lang="ru-RU" b="1" dirty="0" smtClean="0">
                <a:solidFill>
                  <a:srgbClr val="E8457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Учитель: НОВОЖЕНИНА Оксана Владимировна</a:t>
            </a: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rgbClr val="E84574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10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54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Интересный факт</a:t>
            </a:r>
            <a:endParaRPr lang="ru-RU" sz="54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85242"/>
            <a:ext cx="8514735" cy="36491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Алексей любил не только авиацию, но и рисование.  Изначально Алексей Леонов стал студентом Рижской Академии художеств.  Но потом я узнал, что комнату в студенческом общежитии разрешают только студентам третьего курса, и забрал документы.</a:t>
            </a:r>
          </a:p>
          <a:p>
            <a:pPr marL="0" indent="0">
              <a:buNone/>
            </a:pP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Несмотря </a:t>
            </a:r>
            <a:r>
              <a:rPr lang="ru-RU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 то, что Леонов связал свою жизнь с авиацией и космонавтикой, он продолжал рисовать.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8382" b="8457"/>
          <a:stretch/>
        </p:blipFill>
        <p:spPr>
          <a:xfrm>
            <a:off x="8374937" y="255639"/>
            <a:ext cx="3846448" cy="2399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42" y="4652874"/>
            <a:ext cx="2891334" cy="209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697" y="2912534"/>
            <a:ext cx="4166303" cy="3930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854" y="4633468"/>
            <a:ext cx="3009165" cy="2070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60"/>
            <a:ext cx="161441" cy="18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6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017477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энциклопедия открытий и изобретений (данное эксклюзивное издание компании ОСЭ)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энциклопедия. Я познаю мир. Космос. М., ОО « Издательство АСТ» , 2001, 448 с., ил.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 Титов. Голубая моя планета. Документальная повесть. М., Воениздат, 1977.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http://www.novate.ru/blogs/041014/27988/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http://www.poletim.net/history/zolotojj-vek-aviacii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http://www.skywar.ru/389.html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http://ru.wikipedia.org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9949" y="0"/>
            <a:ext cx="5754188" cy="68580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Алексей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Архипович Леонов</a:t>
            </a:r>
          </a:p>
          <a:p>
            <a:pPr marL="0" indent="0">
              <a:buNone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Род Деятельности</a:t>
            </a:r>
          </a:p>
          <a:p>
            <a:pPr>
              <a:buBlip>
                <a:blip r:embed="rId2"/>
              </a:buBlip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Летчик-Космонавт</a:t>
            </a:r>
          </a:p>
          <a:p>
            <a:pPr marL="0" indent="0">
              <a:buNone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Дата Рождения</a:t>
            </a:r>
          </a:p>
          <a:p>
            <a:pPr>
              <a:buBlip>
                <a:blip r:embed="rId2"/>
              </a:buBlip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30. 5. 1934</a:t>
            </a:r>
          </a:p>
          <a:p>
            <a:pPr marL="0" indent="0">
              <a:buNone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Дата Смерти</a:t>
            </a:r>
          </a:p>
          <a:p>
            <a:pPr>
              <a:buBlip>
                <a:blip r:embed="rId2"/>
              </a:buBlip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11. 10. 2019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2" y="121423"/>
            <a:ext cx="4761909" cy="656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14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63006"/>
            <a:ext cx="6268720" cy="38404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Алексей Леонов – летчик-космонавт Советского Союза №11. Впервые совершил выход в космическое пространство. Два раза удостоен звания Герой Советского Союза, имел звание генерал-майора авиации.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560" y="2587738"/>
            <a:ext cx="6107612" cy="4073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7445">
            <a:off x="-3131531" y="6454840"/>
            <a:ext cx="25622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0.04398 L 1.24922 -1.31065 " pathEditMode="relative" rAng="0" ptsTypes="AA">
                                      <p:cBhvr>
                                        <p:cTn id="12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55" y="-6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"/>
            <a:ext cx="7315199" cy="3643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Алексей Леонов родом из небольшой деревушки Листвянка Кемеровской области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.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Он родился 30 мая 1934 года в обычной многодетной семье. Семья Леоновых была многодетной, Алексей стал младшим, восьмым ребенком по счету.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05" y="3643721"/>
            <a:ext cx="9753600" cy="3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280" y="109799"/>
            <a:ext cx="4998720" cy="342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11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104" y="1110341"/>
            <a:ext cx="6812279" cy="36491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Алексей Леонов любил авиацию и космос. Уже в 18 лет он отлично разбирался в строении самолетов, их двигателей и теории осуществления полетов. Он освоил эти знания самостоятельно.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383" y="682034"/>
            <a:ext cx="4792979" cy="573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40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45838"/>
            <a:ext cx="7518400" cy="5332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Алексей Леонов закончил высшее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Чугуевское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авиационное училище, из которого вышел дипломированным летчиком-истребителем.</a:t>
            </a:r>
          </a:p>
          <a:p>
            <a:pPr marL="0" indent="0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Осень 1959-го Леонова пригласили на отборочную комиссию в Центр Подготовки Космонавтов.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1960-м Леонов оказался в составе особого отряда. После этого учился на курсах Центра Подготовки Космонавтов, много тренировался.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521" y="3178406"/>
            <a:ext cx="4856480" cy="367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401" y="180272"/>
            <a:ext cx="4046005" cy="2731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13">
            <a:off x="291962" y="4473803"/>
            <a:ext cx="2807045" cy="23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-13063"/>
            <a:ext cx="12192000" cy="31397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18 марта 1965 году на космическом корабле Восход-2 был совершен полет в космос, во время которого Алексей Леонов вышел в открытый космос.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12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минут и 9 секунд – такое время первого пребывания человека в безвоздушном пространстве, и этим человеком стал Алексей Леонов.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37">
                        <a14:foregroundMark x1="98289" y1="69082" x2="98289" y2="690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2987" y="2411361"/>
            <a:ext cx="5469014" cy="4468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83" y="3282796"/>
            <a:ext cx="6067104" cy="341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2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310"/>
            <a:ext cx="7993626" cy="5928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После этого полета Леонова приняли в состав группы космонавтов, которые в будущем полетят и высадятся на Луне, но вскоре этот проект закрыли. Второй раз Леонов полетел в космос только спустя десять лет – в 1975-м, именно ему довелось участвовать в стыковке советского «Союза-19» и американского корабля «Аполлон». С 1982 года Алексей Архипович занимал должность первого заместителя начальника ЦПК. Он проработал там до самой отставки в 1992-м.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312" y="413400"/>
            <a:ext cx="4257272" cy="6342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220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4396" y="447890"/>
            <a:ext cx="5123147" cy="10058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Память </a:t>
            </a:r>
            <a:r>
              <a:rPr lang="ru-RU" sz="60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 космонавте</a:t>
            </a:r>
            <a:endParaRPr lang="ru-RU" sz="60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31695"/>
            <a:ext cx="9311148" cy="4802727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 2017-м состоялась премьера картины «Время первых», в котором речь шла о первых советских космонавтах, а именно о полете Алексея Леонова в космос.</a:t>
            </a:r>
          </a:p>
          <a:p>
            <a:pPr>
              <a:buBlip>
                <a:blip r:embed="rId2"/>
              </a:buBlip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Бронзовые бюсты установлены в Москве (на Аллее Космонавтов), в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Кемерове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и на родине космонавта в посёлке Листвянка.</a:t>
            </a:r>
          </a:p>
          <a:p>
            <a:pPr>
              <a:buBlip>
                <a:blip r:embed="rId2"/>
              </a:buBlip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Леонову посвящены почтовые марки выпуска разных стран.</a:t>
            </a: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979" y="98323"/>
            <a:ext cx="3147020" cy="336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850" y="4805869"/>
            <a:ext cx="3833149" cy="19285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09" y="0"/>
            <a:ext cx="3441289" cy="19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6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6" id="{7180FD4C-EC81-4389-B1B7-EC236C135DCA}" vid="{506937B3-FDEA-43C5-A3F4-E0A2B20DFB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0</TotalTime>
  <Words>377</Words>
  <Application>Microsoft Office PowerPoint</Application>
  <PresentationFormat>Произвольный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Тема6</vt:lpstr>
      <vt:lpstr>Первый  в открытом космосе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Память о космонавте</vt:lpstr>
      <vt:lpstr>Интересный факт</vt:lpstr>
      <vt:lpstr>Список литературы  Большая энциклопедия открытий и изобретений (данное эксклюзивное издание компании ОСЭ) Детская энциклопедия. Я познаю мир. Космос. М., ОО « Издательство АСТ» , 2001, 448 с., ил. Герман Титов. Голубая моя планета. Документальная повесть. М., Воениздат, 1977. http://www.novate.ru/blogs/041014/27988/ http://www.poletim.net/history/zolotojj-vek-aviacii; http://www.skywar.ru/389.html; http://ru.wikipedia.org.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2020-10-25T16:04:37Z</dcterms:created>
  <dcterms:modified xsi:type="dcterms:W3CDTF">2021-03-12T06:36:21Z</dcterms:modified>
</cp:coreProperties>
</file>