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0FA88-EA39-49BA-9D48-8AB57DDFBC2C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97E7-2488-4D9B-9B6E-451CAE11A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97E7-2488-4D9B-9B6E-451CAE11A3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hdphoto1.wdp" Type="http://schemas.microsoft.com/office/2007/relationships/hdphoto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3.wdp" Type="http://schemas.microsoft.com/office/2007/relationships/hdphoto"/><Relationship Id="rId5" Target="../media/image9.jpeg" Type="http://schemas.openxmlformats.org/officeDocument/2006/relationships/image"/><Relationship Id="rId4" Target="../media/hdphoto2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2.jpg" Type="http://schemas.openxmlformats.org/officeDocument/2006/relationships/image"/><Relationship Id="rId4" Target="../media/hdphoto4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hdphoto5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6.jpg" Type="http://schemas.openxmlformats.org/officeDocument/2006/relationships/image"/><Relationship Id="rId4" Target="../media/hdphoto6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7" Target="../media/image19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8.wdp" Type="http://schemas.microsoft.com/office/2007/relationships/hdphoto"/><Relationship Id="rId5" Target="../media/image18.jpeg" Type="http://schemas.openxmlformats.org/officeDocument/2006/relationships/image"/><Relationship Id="rId4" Target="../media/hdphoto7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hdphoto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518805_51-p-fon-dlya-prezentatsii-novogodnyaya-tema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5" y="54002"/>
            <a:ext cx="8914422" cy="66112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stomShape 1"/>
          <p:cNvSpPr/>
          <p:nvPr/>
        </p:nvSpPr>
        <p:spPr>
          <a:xfrm>
            <a:off x="1653480" y="504000"/>
            <a:ext cx="5906160" cy="6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Муниципальное бюджетное учреждение дополнительного образования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    «Центр детского (юношеского) технического творчества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«Юный автомобилист»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682124" y="1844824"/>
            <a:ext cx="7848872" cy="1107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C00000"/>
                </a:solidFill>
                <a:latin typeface="Constantia"/>
                <a:ea typeface="Cambria Math"/>
              </a:rPr>
              <a:t>«Веночек счастья»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50" name="CustomShape 9"/>
          <p:cNvSpPr/>
          <p:nvPr/>
        </p:nvSpPr>
        <p:spPr>
          <a:xfrm>
            <a:off x="395536" y="3140968"/>
            <a:ext cx="8361360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latin typeface="Constantia"/>
              </a:rPr>
              <a:t>Автор: </a:t>
            </a:r>
            <a:r>
              <a:rPr lang="ru-RU" sz="3600" b="1" spc="-1" dirty="0" err="1" smtClean="0">
                <a:latin typeface="Constantia"/>
              </a:rPr>
              <a:t>Бибиков</a:t>
            </a:r>
            <a:r>
              <a:rPr lang="ru-RU" sz="3600" b="1" spc="-1" dirty="0" smtClean="0">
                <a:latin typeface="Constantia"/>
              </a:rPr>
              <a:t> Никита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Constantia"/>
              </a:rPr>
              <a:t>, 10 лет</a:t>
            </a:r>
            <a:endParaRPr lang="ru-RU" sz="36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Constantia"/>
              </a:rPr>
              <a:t>                      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Творческое объединение «Резьба по дереву «Магия дерева»</a:t>
            </a:r>
            <a:endParaRPr lang="ru-RU" sz="2000" b="0" strike="noStrike" spc="-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Руководитель:  </a:t>
            </a:r>
            <a:r>
              <a:rPr lang="ru-RU" sz="32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onstantia"/>
              </a:rPr>
              <a:t>педагог дополнительного образования Платова Ольга Юрьевна</a:t>
            </a:r>
            <a:endParaRPr lang="ru-RU" sz="3200" b="0" strike="noStrike" spc="-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Constantia"/>
              </a:rPr>
              <a:t>                             2021 год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/>
          <p:nvPr/>
        </p:nvPicPr>
        <p:blipFill>
          <a:blip r:embed="rId2"/>
          <a:srcRect t="-8"/>
          <a:stretch/>
        </p:blipFill>
        <p:spPr>
          <a:xfrm>
            <a:off x="0" y="0"/>
            <a:ext cx="9144000" cy="685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CustomShape 1"/>
          <p:cNvSpPr/>
          <p:nvPr/>
        </p:nvSpPr>
        <p:spPr>
          <a:xfrm>
            <a:off x="4572000" y="2132856"/>
            <a:ext cx="4597052" cy="778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000" b="1" i="1" strike="noStrike" spc="-1" dirty="0">
                <a:solidFill>
                  <a:srgbClr val="00B050"/>
                </a:solidFill>
                <a:latin typeface="Constantia"/>
                <a:ea typeface="DejaVu Sans"/>
              </a:rPr>
              <a:t>Изготовление </a:t>
            </a:r>
            <a:endParaRPr lang="ru-RU" sz="3000" b="1" i="1" strike="noStrike" spc="-1" dirty="0" smtClean="0">
              <a:solidFill>
                <a:srgbClr val="00B050"/>
              </a:solidFill>
              <a:latin typeface="Constant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3000" b="1" i="1" strike="noStrike" spc="-1" dirty="0" smtClean="0">
                <a:solidFill>
                  <a:srgbClr val="00B050"/>
                </a:solidFill>
                <a:latin typeface="Constantia"/>
                <a:ea typeface="DejaVu Sans"/>
              </a:rPr>
              <a:t>сувенира </a:t>
            </a:r>
          </a:p>
          <a:p>
            <a:pPr algn="ctr">
              <a:lnSpc>
                <a:spcPct val="100000"/>
              </a:lnSpc>
            </a:pPr>
            <a:r>
              <a:rPr lang="ru-RU" sz="3600" b="1" i="1" spc="-1" dirty="0" smtClean="0">
                <a:solidFill>
                  <a:srgbClr val="C00000"/>
                </a:solidFill>
                <a:latin typeface="Constantia"/>
                <a:ea typeface="DejaVu Sans"/>
              </a:rPr>
              <a:t>«Веночек </a:t>
            </a:r>
            <a:r>
              <a:rPr lang="ru-RU" sz="3600" b="1" i="1" spc="-1" dirty="0" smtClean="0">
                <a:solidFill>
                  <a:srgbClr val="C00000"/>
                </a:solidFill>
                <a:latin typeface="Constantia"/>
                <a:ea typeface="DejaVu Sans"/>
              </a:rPr>
              <a:t>счастья»</a:t>
            </a:r>
            <a:endParaRPr lang="ru-RU" sz="3600" b="1" i="1" spc="-1" dirty="0">
              <a:solidFill>
                <a:srgbClr val="C00000"/>
              </a:solidFill>
              <a:latin typeface="Constantia"/>
              <a:ea typeface="DejaVu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739" y="1035830"/>
            <a:ext cx="6377946" cy="47834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51640" y="0"/>
            <a:ext cx="7703640" cy="12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onstantia"/>
                <a:ea typeface="DejaVu Sans"/>
              </a:rPr>
              <a:t>Материалы и приспособления для изготовления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onstantia"/>
                <a:ea typeface="DejaVu Sans"/>
              </a:rPr>
              <a:t> «Веночек счастья»</a:t>
            </a: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44749" y="3861048"/>
            <a:ext cx="4286280" cy="2000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86470" indent="-28575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Клей </a:t>
            </a: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«Мастер»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 </a:t>
            </a: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FontTx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Клей ПВА</a:t>
            </a:r>
            <a:endParaRPr lang="ru-RU" sz="20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Cambria Math"/>
              </a:rPr>
              <a:t> Ножницы</a:t>
            </a:r>
            <a:endParaRPr lang="ru-RU" sz="20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Фигурный дырокол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Иголка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Нитки</a:t>
            </a:r>
            <a:endParaRPr lang="ru-RU" sz="20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ru-RU" sz="2000" b="1" strike="noStrike" spc="-1" dirty="0" smtClean="0">
              <a:latin typeface="Arial Black" pitchFamily="34" charset="0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467544" y="1555432"/>
            <a:ext cx="3635916" cy="2305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Картон разной толщины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Бархатная бумага</a:t>
            </a:r>
            <a:endParaRPr lang="ru-RU" sz="2000" b="1" strike="noStrike" spc="-1" dirty="0" smtClean="0">
              <a:solidFill>
                <a:srgbClr val="000000"/>
              </a:solidFill>
              <a:latin typeface="Constantia"/>
              <a:ea typeface="Cambria Math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Велюровая ткань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Декоративная лента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Синтепон 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Cambria Math"/>
              </a:rPr>
              <a:t>Ткань (золотистая)</a:t>
            </a: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Cambria Math"/>
              </a:rPr>
              <a:t>Распечатка (тигр)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9" name="Рисунок 8" descr="изображение_viber_2020-12-15_19-58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460" y="1353525"/>
            <a:ext cx="3492876" cy="22485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изображение_viber_2020-12-15_19-59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0518" y="844580"/>
            <a:ext cx="1571636" cy="17197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0" y="3861048"/>
            <a:ext cx="2466583" cy="26067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/>
          <p:cNvPicPr/>
          <p:nvPr/>
        </p:nvPicPr>
        <p:blipFill>
          <a:blip r:embed="rId2"/>
          <a:stretch/>
        </p:blipFill>
        <p:spPr>
          <a:xfrm>
            <a:off x="56160" y="54002"/>
            <a:ext cx="9014760" cy="65527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1" name="CustomShape 1"/>
          <p:cNvSpPr/>
          <p:nvPr/>
        </p:nvSpPr>
        <p:spPr>
          <a:xfrm>
            <a:off x="56160" y="260648"/>
            <a:ext cx="752328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3333"/>
                </a:solidFill>
                <a:latin typeface="Constantia"/>
              </a:rPr>
              <a:t>Приклеить синтепон на картонную основу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5446"/>
            <a:ext cx="5363016" cy="4532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554257" cy="336090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3"/>
          <p:cNvPicPr/>
          <p:nvPr/>
        </p:nvPicPr>
        <p:blipFill>
          <a:blip r:embed="rId2"/>
          <a:stretch/>
        </p:blipFill>
        <p:spPr>
          <a:xfrm>
            <a:off x="72000" y="54720"/>
            <a:ext cx="9071640" cy="69001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4" name="CustomShape 1"/>
          <p:cNvSpPr/>
          <p:nvPr/>
        </p:nvSpPr>
        <p:spPr>
          <a:xfrm>
            <a:off x="936000" y="144000"/>
            <a:ext cx="7773480" cy="11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latin typeface="Constantia"/>
                <a:ea typeface="Cambria Math"/>
              </a:rPr>
              <a:t>  </a:t>
            </a:r>
            <a:r>
              <a:rPr lang="ru-RU" sz="2800" b="1" spc="-1" dirty="0">
                <a:solidFill>
                  <a:srgbClr val="C00000"/>
                </a:solidFill>
                <a:latin typeface="Constantia"/>
                <a:ea typeface="Cambria Math"/>
              </a:rPr>
              <a:t>О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onstantia"/>
                <a:ea typeface="Cambria Math"/>
              </a:rPr>
              <a:t>бернуть основу из картона тканью и сделать драпировку 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9" y="1566836"/>
            <a:ext cx="4253901" cy="50547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8" y="1566836"/>
            <a:ext cx="4420832" cy="37981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/>
          <p:cNvPicPr/>
          <p:nvPr/>
        </p:nvPicPr>
        <p:blipFill>
          <a:blip r:embed="rId2"/>
          <a:stretch/>
        </p:blipFill>
        <p:spPr>
          <a:xfrm>
            <a:off x="56160" y="0"/>
            <a:ext cx="9014760" cy="69526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8" name="CustomShape 1"/>
          <p:cNvSpPr/>
          <p:nvPr/>
        </p:nvSpPr>
        <p:spPr>
          <a:xfrm>
            <a:off x="683640" y="116640"/>
            <a:ext cx="66934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C00000"/>
                </a:solidFill>
                <a:latin typeface="Constantia"/>
              </a:rPr>
              <a:t>         Приклеить картон с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onstantia"/>
              </a:rPr>
              <a:t>золотистым покрытием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onstantia"/>
              </a:rPr>
              <a:t>с обратной стороны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0" y="1264464"/>
            <a:ext cx="6015891" cy="554515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/>
          <p:nvPr/>
        </p:nvPicPr>
        <p:blipFill>
          <a:blip r:embed="rId2"/>
          <a:stretch/>
        </p:blipFill>
        <p:spPr>
          <a:xfrm>
            <a:off x="72160" y="0"/>
            <a:ext cx="9071640" cy="6856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3" name="CustomShape 1"/>
          <p:cNvSpPr/>
          <p:nvPr/>
        </p:nvSpPr>
        <p:spPr>
          <a:xfrm>
            <a:off x="1189080" y="293052"/>
            <a:ext cx="66934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Оформить распечатку тигра (приклеить шапочку, помпон, снежинку)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22766"/>
            <a:ext cx="4326515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8040"/>
            <a:ext cx="4071135" cy="54098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/>
          <p:cNvPicPr/>
          <p:nvPr/>
        </p:nvPicPr>
        <p:blipFill>
          <a:blip r:embed="rId2"/>
          <a:stretch/>
        </p:blipFill>
        <p:spPr>
          <a:xfrm>
            <a:off x="56160" y="0"/>
            <a:ext cx="9014760" cy="6856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8" name="CustomShape 1"/>
          <p:cNvSpPr/>
          <p:nvPr/>
        </p:nvSpPr>
        <p:spPr>
          <a:xfrm>
            <a:off x="413409" y="409362"/>
            <a:ext cx="6693480" cy="7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Заготовить бантик из бархатной </a:t>
            </a: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бумаги, спиральки </a:t>
            </a: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из декоративной </a:t>
            </a:r>
            <a:r>
              <a:rPr lang="ru-RU" sz="2800" b="1" spc="-1" dirty="0" smtClean="0">
                <a:solidFill>
                  <a:srgbClr val="C00000"/>
                </a:solidFill>
                <a:latin typeface="Constantia"/>
              </a:rPr>
              <a:t>ленты и пуговки    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" y="1426089"/>
            <a:ext cx="4914500" cy="43949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8004" y="1238347"/>
            <a:ext cx="3476838" cy="2607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93" y="3892088"/>
            <a:ext cx="3054217" cy="28308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/>
          <p:cNvPicPr/>
          <p:nvPr/>
        </p:nvPicPr>
        <p:blipFill>
          <a:blip r:embed="rId2"/>
          <a:stretch/>
        </p:blipFill>
        <p:spPr>
          <a:xfrm>
            <a:off x="56160" y="0"/>
            <a:ext cx="9014760" cy="68569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8" name="CustomShape 1"/>
          <p:cNvSpPr/>
          <p:nvPr/>
        </p:nvSpPr>
        <p:spPr>
          <a:xfrm>
            <a:off x="179512" y="1772816"/>
            <a:ext cx="3960440" cy="7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C00000"/>
                </a:solidFill>
                <a:latin typeface="Constantia"/>
              </a:rPr>
              <a:t>Закрепление всех декоративных элементов к основе 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446" y="911028"/>
            <a:ext cx="6713151" cy="503486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150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Constantia</vt:lpstr>
      <vt:lpstr>DejaVu Sans</vt:lpstr>
      <vt:lpstr>StarSymbol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Медленно, но верно Коза – символ 2015 года, покидает сцену, ей на смену идет Огненная Обезьяна, под знаком которой и пройдет новый 2016 год. Полноправной хозяйкой года Обезьяна станет 8 февраля согласно восточному календарю. Стихия 2016 года – Огонь, поэтому и символ Огненный, цвет – красный, энергия – Инь.</dc:title>
  <dc:subject/>
  <dc:creator>1</dc:creator>
  <dc:description/>
  <cp:lastModifiedBy>User</cp:lastModifiedBy>
  <cp:revision>137</cp:revision>
  <dcterms:created xsi:type="dcterms:W3CDTF">2015-11-25T08:53:24Z</dcterms:created>
  <dcterms:modified xsi:type="dcterms:W3CDTF">2021-11-23T10:13:29Z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12.0000</vt:lpwstr>
  </property>
  <property fmtid="{D5CDD505-2E9C-101B-9397-08002B2CF9AE}" name="HiddenSlides" pid="3">
    <vt:i4>0</vt:i4>
  </property>
  <property fmtid="{D5CDD505-2E9C-101B-9397-08002B2CF9AE}" name="HyperlinksChanged" pid="4">
    <vt:bool>false</vt:bool>
  </property>
  <property fmtid="{D5CDD505-2E9C-101B-9397-08002B2CF9AE}" name="LinksUpToDate" pid="5">
    <vt:bool>false</vt:bool>
  </property>
  <property fmtid="{D5CDD505-2E9C-101B-9397-08002B2CF9AE}" name="MMClips" pid="6">
    <vt:i4>0</vt:i4>
  </property>
  <property fmtid="{D5CDD505-2E9C-101B-9397-08002B2CF9AE}" name="NXPowerLiteLastOptimized" pid="7">
    <vt:lpwstr>2781521</vt:lpwstr>
  </property>
  <property fmtid="{D5CDD505-2E9C-101B-9397-08002B2CF9AE}" name="NXPowerLiteSettings" pid="8">
    <vt:lpwstr>F7000400038000</vt:lpwstr>
  </property>
  <property fmtid="{D5CDD505-2E9C-101B-9397-08002B2CF9AE}" name="NXPowerLiteVersion" pid="9">
    <vt:lpwstr>S9.1.2</vt:lpwstr>
  </property>
  <property fmtid="{D5CDD505-2E9C-101B-9397-08002B2CF9AE}" name="Notes" pid="10">
    <vt:i4>0</vt:i4>
  </property>
  <property fmtid="{D5CDD505-2E9C-101B-9397-08002B2CF9AE}" name="PresentationFormat" pid="11">
    <vt:lpwstr>Экран (4:3)</vt:lpwstr>
  </property>
  <property fmtid="{D5CDD505-2E9C-101B-9397-08002B2CF9AE}" name="ScaleCrop" pid="12">
    <vt:bool>false</vt:bool>
  </property>
  <property fmtid="{D5CDD505-2E9C-101B-9397-08002B2CF9AE}" name="ShareDoc" pid="13">
    <vt:bool>false</vt:bool>
  </property>
  <property fmtid="{D5CDD505-2E9C-101B-9397-08002B2CF9AE}" name="Slides" pid="14">
    <vt:i4>11</vt:i4>
  </property>
</Properties>
</file>