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2" r:id="rId8"/>
    <p:sldId id="271" r:id="rId9"/>
    <p:sldId id="260" r:id="rId10"/>
    <p:sldId id="261" r:id="rId11"/>
    <p:sldId id="263" r:id="rId12"/>
    <p:sldId id="264" r:id="rId13"/>
    <p:sldId id="265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312818-C235-44B3-A751-48EEB112E3C3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92C80D-974D-479D-B0D2-C7E813F0E9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29600" cy="1108720"/>
          </a:xfrm>
        </p:spPr>
        <p:txBody>
          <a:bodyPr/>
          <a:lstStyle/>
          <a:p>
            <a:r>
              <a:rPr dirty="0" lang="ru-RU"/>
              <a:t>Голубой водяной тигр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1331640" y="506077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dirty="0" lang="ru-RU"/>
              <a:t>Поплавский Александр, ученик 1 «Б» класса МАОУ </a:t>
            </a:r>
            <a:r>
              <a:rPr dirty="0" lang="ru-RU" smtClean="0"/>
              <a:t>«Школа </a:t>
            </a:r>
            <a:r>
              <a:rPr dirty="0" lang="ru-RU"/>
              <a:t>с УИОП № 183 им. Р. </a:t>
            </a:r>
            <a:r>
              <a:rPr dirty="0" lang="ru-RU" smtClean="0"/>
              <a:t>Алексеева», </a:t>
            </a:r>
            <a:r>
              <a:rPr dirty="0" lang="ru-RU"/>
              <a:t>г. Нижний Новгород, </a:t>
            </a:r>
            <a:r>
              <a:rPr dirty="0" err="1" lang="ru-RU"/>
              <a:t>Сормовский</a:t>
            </a:r>
            <a:r>
              <a:rPr dirty="0" lang="ru-RU"/>
              <a:t> р-он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4" r="11"/>
          <a:stretch/>
        </p:blipFill>
        <p:spPr>
          <a:xfrm>
            <a:off x="2339752" y="1626317"/>
            <a:ext cx="4320480" cy="324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8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6519" y="1616799"/>
            <a:ext cx="3936437" cy="29523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88058" y="1616799"/>
            <a:ext cx="3936436" cy="29523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4991" y="2761622"/>
            <a:ext cx="3683604" cy="27627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2617" y="1412776"/>
            <a:ext cx="3168352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С помощью стеки прорисовать детали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358548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72308" y="1984276"/>
            <a:ext cx="4572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3968" y="1988840"/>
            <a:ext cx="3168352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Высушить в духовке при температуре 70</a:t>
            </a:r>
            <a:r>
              <a:rPr lang="ru-RU" sz="2000" baseline="30000" dirty="0">
                <a:solidFill>
                  <a:schemeClr val="bg1"/>
                </a:solidFill>
                <a:latin typeface="Candara" pitchFamily="34" charset="0"/>
              </a:rPr>
              <a:t>о</a:t>
            </a:r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1506199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4955" y="1841126"/>
            <a:ext cx="4250301" cy="31877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37365" y="1841127"/>
            <a:ext cx="4250298" cy="31877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5696" y="3861048"/>
            <a:ext cx="316835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Засохшую фигурку тигра раскрасить с помощью гуаши.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314766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2517744" cy="33569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21361"/>
            <a:ext cx="2520280" cy="33603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356" y="1755944"/>
            <a:ext cx="3240360" cy="43204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71800" y="1556792"/>
            <a:ext cx="3647473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ndara" pitchFamily="34" charset="0"/>
              </a:rPr>
              <a:t>Голубой водяной тигр готов!!!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550611049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contourW="8890" extrusionH="25400">
              <a:bevelT h="31750" w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b="1" cap="none" dirty="0" lang="ru-RU" spc="0" sz="4400">
                <a:ln w="11430"/>
                <a:solidFill>
                  <a:srgbClr val="C00000"/>
                </a:solidFill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contourW="8890" extrusionH="25400">
              <a:bevelT h="31750" w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b="1" dirty="0" lang="ru-RU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dirty="0" lang="ru-RU" sz="160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74E15B8-FE68-4468-A1EB-401C93BA01B8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"/>
          <a:stretch/>
        </p:blipFill>
        <p:spPr>
          <a:xfrm rot="5400000">
            <a:off x="1998119" y="1163688"/>
            <a:ext cx="4983209" cy="487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87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4072" y="2636912"/>
            <a:ext cx="87758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38926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E816C23-0CD5-43BF-A914-C26886FA2E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981" y="1675073"/>
            <a:ext cx="4677139" cy="35078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57EFD1-28E2-42DB-8CCA-FB10AF5549E3}"/>
              </a:ext>
            </a:extLst>
          </p:cNvPr>
          <p:cNvSpPr txBox="1"/>
          <p:nvPr/>
        </p:nvSpPr>
        <p:spPr>
          <a:xfrm>
            <a:off x="5292080" y="1772816"/>
            <a:ext cx="2448272" cy="283154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Candara" pitchFamily="34" charset="0"/>
              </a:rPr>
              <a:t>Понадобится:</a:t>
            </a:r>
          </a:p>
          <a:p>
            <a:pPr algn="just"/>
            <a:endParaRPr lang="ru-RU" sz="1200" b="1" dirty="0">
              <a:solidFill>
                <a:schemeClr val="bg1"/>
              </a:solidFill>
              <a:latin typeface="Candar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Candara" pitchFamily="34" charset="0"/>
              </a:rPr>
              <a:t>Мука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Candara" pitchFamily="34" charset="0"/>
              </a:rPr>
              <a:t>Соль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Candara" pitchFamily="34" charset="0"/>
              </a:rPr>
              <a:t>Вода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Candara" pitchFamily="34" charset="0"/>
              </a:rPr>
              <a:t>Синяя краска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Candara" pitchFamily="34" charset="0"/>
              </a:rPr>
              <a:t>Кисточка</a:t>
            </a:r>
          </a:p>
          <a:p>
            <a:pPr algn="ctr"/>
            <a:endParaRPr lang="ru-RU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2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84" y="1260140"/>
            <a:ext cx="6156176" cy="46171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5856" y="1916832"/>
            <a:ext cx="72008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мука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2" y="1916832"/>
            <a:ext cx="72008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соль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1916832"/>
            <a:ext cx="72008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вода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376737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492896"/>
            <a:ext cx="4211960" cy="31589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5" y="1412776"/>
            <a:ext cx="4253385" cy="31900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52120" y="1556792"/>
            <a:ext cx="1656184" cy="64633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Смешать муку и соль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11235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5145" y="1867263"/>
            <a:ext cx="4211960" cy="31589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2276872"/>
            <a:ext cx="2304256" cy="193899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Добавить в воду немного красителя.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Мы использовали метиленовый синий.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8915550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contourW="8890" extrusionH="25400">
              <a:bevelT h="31750" w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b="1" cap="none" dirty="0" lang="ru-RU" spc="0" sz="4400">
                <a:ln w="11430"/>
                <a:solidFill>
                  <a:srgbClr val="C00000"/>
                </a:solidFill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rtlCol="0" wrap="non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contourW="8890" extrusionH="25400">
              <a:bevelT h="31750" w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b="1" dirty="0" lang="ru-RU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"/>
          <a:stretch/>
        </p:blipFill>
        <p:spPr>
          <a:xfrm rot="5400000">
            <a:off x="2051902" y="1205991"/>
            <a:ext cx="4752163" cy="5040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01762" y="4623175"/>
            <a:ext cx="316835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dirty="0" lang="ru-RU" sz="2000">
                <a:solidFill>
                  <a:schemeClr val="bg1"/>
                </a:solidFill>
                <a:latin charset="0" pitchFamily="34" typeface="Candara"/>
              </a:rPr>
              <a:t>В муку и соль добавить синюю воду и замесить густое тесто.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dirty="0" lang="ru-RU" sz="160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325548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0A5B237-99D9-4CCD-8828-802B1986C6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3429000" cy="25717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B5D8C6B-28D6-4ADB-8A8A-C8B2E15C65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43149"/>
            <a:ext cx="3752528" cy="281439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799B4DC-7F5A-4084-AE3C-43E489A0D1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36" y="3223173"/>
            <a:ext cx="3923928" cy="294294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B6ED2F9-EAB5-4560-A832-E5C8751DDCE5}"/>
              </a:ext>
            </a:extLst>
          </p:cNvPr>
          <p:cNvSpPr txBox="1"/>
          <p:nvPr/>
        </p:nvSpPr>
        <p:spPr>
          <a:xfrm>
            <a:off x="638690" y="4532598"/>
            <a:ext cx="165618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andara" pitchFamily="34" charset="0"/>
              </a:rPr>
              <a:t>Хорошенько перемешать тесто</a:t>
            </a:r>
          </a:p>
        </p:txBody>
      </p:sp>
    </p:spTree>
    <p:extLst>
      <p:ext uri="{BB962C8B-B14F-4D97-AF65-F5344CB8AC3E}">
        <p14:creationId xmlns:p14="http://schemas.microsoft.com/office/powerpoint/2010/main" val="314288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720" y="4941168"/>
            <a:ext cx="4680520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ndara" pitchFamily="34" charset="0"/>
              </a:rPr>
              <a:t>Немного подождать, пока ингредиенты соединятся межу собой, но не слишком долго, чтобы тесто не пересохло</a:t>
            </a:r>
            <a:endParaRPr lang="ru-RU" sz="20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337" y="1628800"/>
            <a:ext cx="399593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4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211287"/>
            <a:ext cx="89388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новогодний мастер-класс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6237312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 года 2022 – водяной тигр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37" y="1484784"/>
            <a:ext cx="4091947" cy="30689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84784"/>
            <a:ext cx="4091947" cy="306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11360" y="4797152"/>
            <a:ext cx="3168352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ndara" pitchFamily="34" charset="0"/>
              </a:rPr>
              <a:t>Вылепить из теста заготовку фигурки тигра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62372" y="6546830"/>
            <a:ext cx="281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</a:rPr>
              <a:t>Поплавский Александр, 1 «Б»</a:t>
            </a:r>
          </a:p>
        </p:txBody>
      </p:sp>
    </p:spTree>
    <p:extLst>
      <p:ext uri="{BB962C8B-B14F-4D97-AF65-F5344CB8AC3E}">
        <p14:creationId xmlns:p14="http://schemas.microsoft.com/office/powerpoint/2010/main" val="189167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349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Голубой водяной тигр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KBF</dc:creator>
  <cp:lastModifiedBy>KBF</cp:lastModifiedBy>
  <cp:revision>30</cp:revision>
  <dcterms:created xsi:type="dcterms:W3CDTF">2021-11-15T11:11:04Z</dcterms:created>
  <dcterms:modified xsi:type="dcterms:W3CDTF">2021-11-16T09:40:31Z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797006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