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128586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10D-87B3-48D4-B7E4-8828BEBC17E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4C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4C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4C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213" y="620688"/>
            <a:ext cx="7772400" cy="1470025"/>
          </a:xfrm>
        </p:spPr>
        <p:txBody>
          <a:bodyPr/>
          <a:lstStyle/>
          <a:p>
            <a:r>
              <a:rPr lang="ru-RU" dirty="0" smtClean="0"/>
              <a:t>Пошаговое руководство по изготовлению елочной игрушки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28092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i="1" dirty="0" smtClean="0">
                <a:solidFill>
                  <a:schemeClr val="bg1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Разноцветная </a:t>
            </a:r>
            <a:r>
              <a:rPr lang="ru-RU" sz="5100" b="1" i="1" dirty="0" smtClean="0">
                <a:solidFill>
                  <a:schemeClr val="bg1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ракушка из </a:t>
            </a:r>
            <a:r>
              <a:rPr lang="ru-RU" sz="5100" b="1" i="1" dirty="0" err="1" smtClean="0">
                <a:solidFill>
                  <a:schemeClr val="bg1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фоамирана</a:t>
            </a:r>
            <a:endParaRPr lang="ru-RU" sz="5100" b="1" i="1" dirty="0" smtClean="0">
              <a:solidFill>
                <a:schemeClr val="bg1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endParaRPr lang="ru-RU" sz="5100" b="1" i="1" dirty="0" smtClean="0">
              <a:solidFill>
                <a:schemeClr val="bg1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r>
              <a:rPr lang="ru-RU" sz="4000" b="1" i="1" dirty="0" smtClean="0">
                <a:solidFill>
                  <a:schemeClr val="bg1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Выполнил ученик 1А класса МБОУ «Школа №12 с углублённым изучением предметов </a:t>
            </a:r>
            <a:r>
              <a:rPr lang="ru-RU" sz="4000" b="1" i="1" dirty="0" err="1" smtClean="0">
                <a:solidFill>
                  <a:schemeClr val="bg1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им.Е.П.Шнитникова</a:t>
            </a:r>
            <a:r>
              <a:rPr lang="ru-RU" sz="4000" b="1" i="1" dirty="0" smtClean="0">
                <a:solidFill>
                  <a:schemeClr val="bg1"/>
                </a:solidFill>
                <a:latin typeface="Segoe UI" panose="020B0502040204020203" pitchFamily="34" charset="0"/>
                <a:ea typeface="Roboto Medium" panose="02000000000000000000" pitchFamily="2" charset="0"/>
                <a:cs typeface="Segoe UI" panose="020B0502040204020203" pitchFamily="34" charset="0"/>
              </a:rPr>
              <a:t>»</a:t>
            </a:r>
            <a:endParaRPr lang="ru-RU" sz="4000" b="1" i="1" dirty="0">
              <a:solidFill>
                <a:schemeClr val="bg1"/>
              </a:solidFill>
              <a:latin typeface="Segoe UI" panose="020B0502040204020203" pitchFamily="34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1711" r="1616" b="26113"/>
          <a:stretch/>
        </p:blipFill>
        <p:spPr>
          <a:xfrm rot="20557263">
            <a:off x="5449226" y="4120687"/>
            <a:ext cx="3421090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3054">
            <a:off x="1249901" y="3376072"/>
            <a:ext cx="2207572" cy="374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Необходимые материалы: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42792" cy="4525963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-</a:t>
            </a:r>
            <a:r>
              <a:rPr lang="ru-RU" sz="2000" dirty="0" err="1"/>
              <a:t>фоамиран</a:t>
            </a:r>
            <a:r>
              <a:rPr lang="ru-RU" sz="2000" dirty="0"/>
              <a:t> (цвет на ваш вкус)</a:t>
            </a:r>
            <a:br>
              <a:rPr lang="ru-RU" sz="2000" dirty="0"/>
            </a:br>
            <a:r>
              <a:rPr lang="ru-RU" sz="2000" dirty="0"/>
              <a:t>- ножницы и канцелярский нож или скальпель</a:t>
            </a:r>
            <a:br>
              <a:rPr lang="ru-RU" sz="2000" dirty="0"/>
            </a:br>
            <a:r>
              <a:rPr lang="ru-RU" sz="2000" dirty="0"/>
              <a:t>-линейка</a:t>
            </a:r>
            <a:br>
              <a:rPr lang="ru-RU" sz="2000" dirty="0"/>
            </a:br>
            <a:r>
              <a:rPr lang="ru-RU" sz="2000" dirty="0"/>
              <a:t>-нитка и иголка</a:t>
            </a:r>
            <a:br>
              <a:rPr lang="ru-RU" sz="2000" dirty="0"/>
            </a:br>
            <a:r>
              <a:rPr lang="ru-RU" sz="2000" dirty="0"/>
              <a:t>-бусины, </a:t>
            </a:r>
            <a:r>
              <a:rPr lang="ru-RU" sz="2000" dirty="0" err="1"/>
              <a:t>пайетки</a:t>
            </a:r>
            <a:r>
              <a:rPr lang="ru-RU" sz="2000" dirty="0"/>
              <a:t>, лента атласная (для украшения)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Этап - подготовка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788024" cy="424847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                                            Расчерчиваем с помощью простого карандаша и линейки лист </a:t>
            </a:r>
            <a:r>
              <a:rPr lang="ru-RU" sz="2000" dirty="0" err="1" smtClean="0"/>
              <a:t>фоамирана</a:t>
            </a:r>
            <a:r>
              <a:rPr lang="ru-RU" sz="2000" dirty="0" smtClean="0"/>
              <a:t>  на полоски шириной 1см и длиной 10см.</a:t>
            </a:r>
          </a:p>
          <a:p>
            <a:pPr algn="just"/>
            <a:r>
              <a:rPr lang="ru-RU" sz="2000" dirty="0" smtClean="0"/>
              <a:t>Необходимо подготовить 24 полоски 2-х цветов: </a:t>
            </a:r>
          </a:p>
          <a:p>
            <a:pPr algn="just"/>
            <a:r>
              <a:rPr lang="ru-RU" sz="2000" dirty="0" smtClean="0"/>
              <a:t>12 одного и 12 другого. Лучше использовать контрастные цвета, но это совсем необязательно</a:t>
            </a:r>
            <a:r>
              <a:rPr lang="ru-RU" sz="2000" dirty="0" smtClean="0">
                <a:sym typeface="Wingdings" panose="05000000000000000000" pitchFamily="2" charset="2"/>
              </a:rPr>
              <a:t>))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6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Этап - Сборка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4104456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Берем иголку с ниткой, завязываем крепкий узелок))), т.к. он может развязаться в самый неподходящий момент и вся игрушка распадется.</a:t>
            </a:r>
          </a:p>
          <a:p>
            <a:r>
              <a:rPr lang="ru-RU" sz="2000" dirty="0" smtClean="0"/>
              <a:t>Нанизываем полоски, чередуя цвета на нитку, отступив от верха примерно 5мм.</a:t>
            </a:r>
          </a:p>
          <a:p>
            <a:r>
              <a:rPr lang="ru-RU" sz="2000" dirty="0" smtClean="0"/>
              <a:t>Важно!!! Иглу вводим с блестящей стороны полоски (это только для полосок с блестками)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32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Этап - продолжение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t="8700" r="30207" b="12057"/>
          <a:stretch/>
        </p:blipFill>
        <p:spPr>
          <a:xfrm>
            <a:off x="457200" y="1600200"/>
            <a:ext cx="4690864" cy="4637112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того, как все полоски окажутся на нитке – начинаем нанизывать противоположный край полосок, также отступив 5мм от края. </a:t>
            </a:r>
            <a:endParaRPr lang="ru-RU" sz="2000" dirty="0"/>
          </a:p>
          <a:p>
            <a:r>
              <a:rPr lang="ru-RU" sz="2000" dirty="0" smtClean="0"/>
              <a:t>Важно!!! Теперь иголку вдеваем с матовой (не блестящей) стороны полоски. </a:t>
            </a:r>
            <a:endParaRPr lang="ru-RU" sz="2000" dirty="0"/>
          </a:p>
          <a:p>
            <a:r>
              <a:rPr lang="ru-RU" sz="2000" dirty="0" smtClean="0"/>
              <a:t>Равномерно распределяем полоски по траектории ракушки.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60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Этап - украшение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4866"/>
            <a:ext cx="2952328" cy="452129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Получившуюся ракушку украшаем ( по желанию) бусинками, блестками, бубенчиками («Фикс прайс» в помощь)</a:t>
            </a:r>
          </a:p>
          <a:p>
            <a:r>
              <a:rPr lang="ru-RU" sz="2000" dirty="0" smtClean="0"/>
              <a:t>Приделываем петельку</a:t>
            </a:r>
          </a:p>
          <a:p>
            <a:r>
              <a:rPr lang="ru-RU" sz="2000" dirty="0" smtClean="0"/>
              <a:t>Вешаем на елку</a:t>
            </a:r>
          </a:p>
          <a:p>
            <a:r>
              <a:rPr lang="ru-RU" sz="2000" dirty="0" smtClean="0"/>
              <a:t>Наслаждаемся!!!!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6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Игрушка готова!!!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-2910" r="4187" b="18213"/>
          <a:stretch/>
        </p:blipFill>
        <p:spPr>
          <a:xfrm rot="1058636">
            <a:off x="4140537" y="2641020"/>
            <a:ext cx="4715963" cy="3586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1898">
            <a:off x="585425" y="1157498"/>
            <a:ext cx="3090075" cy="48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</a:t>
            </a:r>
            <a:r>
              <a:rPr lang="ru-RU" dirty="0" smtClean="0"/>
              <a:t>. Бонус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6" y="600807"/>
            <a:ext cx="2880320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0751">
            <a:off x="4420603" y="1275316"/>
            <a:ext cx="3857625" cy="4442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1497">
            <a:off x="1869758" y="2895694"/>
            <a:ext cx="250487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D5508A-46C2-4622-ABF6-E0C7465DA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223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Roboto Medium</vt:lpstr>
      <vt:lpstr>Segoe</vt:lpstr>
      <vt:lpstr>Segoe Script</vt:lpstr>
      <vt:lpstr>Segoe UI</vt:lpstr>
      <vt:lpstr>Wingdings</vt:lpstr>
      <vt:lpstr>4_NY_2010_25112009</vt:lpstr>
      <vt:lpstr>Пошаговое руководство по изготовлению елочной игрушки</vt:lpstr>
      <vt:lpstr> Необходимые материалы: </vt:lpstr>
      <vt:lpstr>1. Этап - подготовка</vt:lpstr>
      <vt:lpstr>2. Этап - Сборка</vt:lpstr>
      <vt:lpstr>3. Этап - продолжение</vt:lpstr>
      <vt:lpstr>4. Этап - украшение</vt:lpstr>
      <vt:lpstr>Игрушка готова!!!</vt:lpstr>
      <vt:lpstr>PS. Бонус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Пошаговое руководство по изготовлению елочной игрушки</dc:title>
  <dc:subject>Шаблон оформления</dc:subject>
  <dc:creator>Пользователь Windows</dc:creator>
  <cp:keywords/>
  <dc:description>Корпорация Майкрософт</dc:description>
  <cp:lastModifiedBy>User</cp:lastModifiedBy>
  <cp:revision>8</cp:revision>
  <dcterms:created xsi:type="dcterms:W3CDTF">2021-11-21T15:25:27Z</dcterms:created>
  <dcterms:modified xsi:type="dcterms:W3CDTF">2021-12-06T10:09:22Z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TC103899609990</vt:lpwstr>
  </property>
</Properties>
</file>