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73D8A-18B1-4B0F-9A46-810A21261DF4}" type="datetimeFigureOut">
              <a:rPr lang="ru-RU" smtClean="0"/>
              <a:t>17.12.2021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7972B-D657-4EFC-8E9E-C7ECFBF9E3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822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D73D8A-18B1-4B0F-9A46-810A21261DF4}" type="datetimeFigureOut">
              <a:rPr lang="ru-RU" smtClean="0"/>
              <a:t>17.12.2021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A7972B-D657-4EFC-8E9E-C7ECFBF9E3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7306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smtClean="0"/>
              <a:t>Мастер-класс «Новогодний сувенир» </a:t>
            </a:r>
            <a:endParaRPr lang="ru-RU" sz="2400" b="1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6721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6002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/>
              <a:t>Результат нашей работы нас вдохновил на создание новой серии игрушек.  </a:t>
            </a:r>
            <a:br>
              <a:rPr lang="ru-RU" sz="3200" smtClean="0"/>
            </a:br>
            <a:r>
              <a:rPr lang="ru-RU" sz="3200" smtClean="0"/>
              <a:t>И ни одна елочка не осталась без модного новогоднего наряда</a:t>
            </a:r>
            <a:endParaRPr lang="ru-RU" sz="32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5403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/>
              <a:t>Но тут возникла небольшая проблема: закончились пластиковые шарики. Порывшись в своих запасах, как в сказке про Колобка-по сусекам поскребли, по амбару помели…</a:t>
            </a:r>
            <a:endParaRPr lang="ru-RU" sz="32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1433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smtClean="0"/>
              <a:t>Вот такой интересный материал обнаружили: блестящая тафта, отделанная гипюром. А еще на ней шляпной резинкой вышиты цветы, которые растягиваются.</a:t>
            </a:r>
            <a:endParaRPr lang="ru-RU" sz="28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9889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/>
              <a:t/>
            </a:r>
            <a:br>
              <a:rPr lang="ru-RU" sz="3200" smtClean="0"/>
            </a:br>
            <a:r>
              <a:rPr lang="ru-RU" sz="3200" smtClean="0"/>
              <a:t>Мы набили ткань  синтепоном…</a:t>
            </a:r>
            <a:endParaRPr lang="ru-RU" sz="32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8813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2963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4008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6381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212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811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Для работы нам понадобится: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610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941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3795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/>
              <a:t>Из атласной ленты делаем бантик для украшения</a:t>
            </a:r>
            <a:endParaRPr lang="ru-RU" sz="32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0089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9096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/>
              <a:t>Собираем наш шарик</a:t>
            </a:r>
            <a:endParaRPr lang="ru-RU" sz="32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7909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/>
              <a:t>Вот и шарики готовы!</a:t>
            </a:r>
            <a:endParaRPr lang="ru-RU" sz="32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35219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87</Words>
  <Application>Microsoft Office PowerPoint</Application>
  <PresentationFormat>Экран (4:3)</PresentationFormat>
  <Paragraphs>9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Тема Office</vt:lpstr>
      <vt:lpstr>Мастер-класс «Новогодний сувенир» </vt:lpstr>
      <vt:lpstr>Презентация PowerPoint</vt:lpstr>
      <vt:lpstr>Для работы нам понадобится:</vt:lpstr>
      <vt:lpstr>Презентация PowerPoint</vt:lpstr>
      <vt:lpstr>Презентация PowerPoint</vt:lpstr>
      <vt:lpstr>Из атласной ленты делаем бантик для украшения</vt:lpstr>
      <vt:lpstr>Презентация PowerPoint</vt:lpstr>
      <vt:lpstr>Собираем наш шарик</vt:lpstr>
      <vt:lpstr>Вот и шарики готовы!</vt:lpstr>
      <vt:lpstr>Презентация PowerPoint</vt:lpstr>
      <vt:lpstr>Результат нашей работы нас вдохновил на создание новой серии игрушек.   И ни одна елочка не осталась без модного новогоднего наряда</vt:lpstr>
      <vt:lpstr>Но тут возникла небольшая проблема: закончились пластиковые шарики. Порывшись в своих запасах, как в сказке про Колобка-по сусекам поскребли, по амбару помели…</vt:lpstr>
      <vt:lpstr>Вот такой интересный материал обнаружили: блестящая тафта, отделанная гипюром. А еще на ней шляпной резинкой вышиты цветы, которые растягиваются.</vt:lpstr>
      <vt:lpstr> Мы набили ткань  синтепоном…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Мастер-класс «Новогодний сувенир» </dc:title>
  <dc:creator>Пользователь Windows</dc:creator>
  <cp:lastModifiedBy>Пользователь Windows</cp:lastModifiedBy>
  <cp:revision>1</cp:revision>
  <dcterms:created xsi:type="dcterms:W3CDTF">2021-12-17T15:09:16Z</dcterms:created>
  <dcterms:modified xsi:type="dcterms:W3CDTF">2021-12-17T15:09:16Z</dcterms:modified>
</cp:coreProperties>
</file>