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CF97CCD-330D-4BFA-A403-AE4E27B8B9F5}">
          <p14:sldIdLst>
            <p14:sldId id="256"/>
          </p14:sldIdLst>
        </p14:section>
        <p14:section name="Раздел без заголовка" id="{E66DC508-C505-47E1-9942-E648D8DA22C6}">
          <p14:sldIdLst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03538-8F3F-4AF1-9813-4FB697F092D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10AAF-1090-4993-AF01-1E51BF982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04856" cy="1728192"/>
          </a:xfrm>
        </p:spPr>
        <p:txBody>
          <a:bodyPr/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«Зимняя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новогодний венок»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77072"/>
            <a:ext cx="7117180" cy="2304256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 выполнил </a:t>
            </a:r>
          </a:p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Прилуцкий Игорь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учеником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4Б класса 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гимназия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№50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венок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312" y="2612278"/>
            <a:ext cx="3994688" cy="36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6693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268760"/>
            <a:ext cx="7125113" cy="4824536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для поделки: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бумага для рисования</a:t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краски и кисточки</a:t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картон серый и цветной</a:t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цветная бумага</a:t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скотч</a:t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ножницы</a:t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лента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697">
            <a:off x="5179903" y="2477911"/>
            <a:ext cx="2618435" cy="150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4058204" cy="19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prilutskaya.tm\Downloads\Screenshot_20211213_101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17677"/>
            <a:ext cx="280831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14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936104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7" y="1124745"/>
            <a:ext cx="5256583" cy="537516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поделки мы выбрали новогодний венок, который будет состоять из зеленых звезд (как бы еловых веток), украшенный снежинками, звездами, пряничными человечками.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приготовить каркас из картона.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Рисуем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картоне большой круг и круг внутри поменьше. По контуру маленького круга вырезаем середину.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картон серого цвета, его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сделать в зеленых цветах.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окрас получился неравномерный, мы раскрасим бумагу в оттенки зеленого красками, а затем обклеим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скотчем.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образом, у нас получится каркас, который мы будем украшать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новогодним декором.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2570"/>
            <a:ext cx="2064271" cy="201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rilutskaya.tm\Downloads\Screenshot_20211213_10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573016"/>
            <a:ext cx="21189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89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404665"/>
            <a:ext cx="4680519" cy="55446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у нас было чем украшать каркас, необходимо приготовить новогодний декор.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этого мы возьмем цветную бумагу и вырежем из нее снежинки и пряничных человечков.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картона нужно вырезать большие звезды салатового и зеленого оттенка и маленькие красные звезды (символизирующие ягоды новогодних венков).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большей красочности можно сделать и цветные звезды. Для этого мы берем белую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умагу, вырезаем из нее звезды и наклеиваем  разные элементы - снежинки, подарки, деда Мороза.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этого для прочности весь декор мы обклеиваем скотчем.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декор наносим на основу с помощью скотча. Дополнительно также обматываем скотчем.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prilutskaya.tm\Downloads\Screenshot_20211213_101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79885" y="2257019"/>
            <a:ext cx="4085165" cy="29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823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980728"/>
            <a:ext cx="4392487" cy="4392488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Готовая поделка: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можно было поделку повесить, нам нужно разместить на каркасе ленту. С помощью узлов сделать петлю. А около хвостиков прикрепить снежинку для фиксации.</a:t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поделка готова!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prilutskaya.tm\Downloads\IMG_20211205_210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908721"/>
            <a:ext cx="3708411" cy="49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138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54</TotalTime>
  <Words>226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Winter</vt:lpstr>
      <vt:lpstr> «Зимняя новогодний венок»</vt:lpstr>
      <vt:lpstr>Материалы для поделки:  1. бумага для рисования 2. краски и кисточки 3. картон серый и цветной 4. цветная бумага 5. скотч 6. ножницы 7. лента      </vt:lpstr>
      <vt:lpstr>Этапы:</vt:lpstr>
      <vt:lpstr>Слайд 4</vt:lpstr>
      <vt:lpstr>Готовая поделка:  Чтобы можно было поделку повесить, нам нужно разместить на каркасе ленту. С помощью узлов сделать петлю. А около хвостиков прикрепить снежинку для фиксации.  Наша поделка готова!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Поделка  «Зимняя сказка»</dc:title>
  <dc:creator>-</dc:creator>
  <cp:lastModifiedBy>Мария</cp:lastModifiedBy>
  <cp:revision>7</cp:revision>
  <dcterms:created xsi:type="dcterms:W3CDTF">2021-12-13T09:27:13Z</dcterms:created>
  <dcterms:modified xsi:type="dcterms:W3CDTF">2021-12-17T18:12:26Z</dcterms:modified>
</cp:coreProperties>
</file>