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6" r:id="rId4"/>
    <p:sldId id="257" r:id="rId5"/>
    <p:sldId id="258" r:id="rId6"/>
    <p:sldId id="259" r:id="rId7"/>
    <p:sldId id="260" r:id="rId8"/>
    <p:sldId id="261" r:id="rId9"/>
    <p:sldId id="263" r:id="rId10"/>
    <p:sldId id="268" r:id="rId11"/>
    <p:sldId id="267" r:id="rId12"/>
    <p:sldId id="269" r:id="rId13"/>
    <p:sldId id="265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F19177-33F1-4ABB-81FC-860942CF69E1}" type="datetimeFigureOut">
              <a:rPr lang="ru-RU" smtClean="0"/>
              <a:pPr/>
              <a:t>04.12.2021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E8185D-7BCA-4D8C-B2B4-68E4361026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4665"/>
            <a:ext cx="8458200" cy="1080120"/>
          </a:xfrm>
        </p:spPr>
        <p:txBody>
          <a:bodyPr/>
          <a:lstStyle/>
          <a:p>
            <a:r>
              <a:rPr lang="ru-RU" dirty="0" smtClean="0"/>
              <a:t>Мастер-класс </a:t>
            </a:r>
            <a:r>
              <a:rPr lang="en-US" dirty="0" smtClean="0"/>
              <a:t>“</a:t>
            </a:r>
            <a:r>
              <a:rPr lang="ru-RU" dirty="0" smtClean="0"/>
              <a:t>Ёлочка</a:t>
            </a:r>
            <a:r>
              <a:rPr lang="en-US" dirty="0" smtClean="0"/>
              <a:t>“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581128"/>
            <a:ext cx="8371656" cy="208823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9000" dirty="0" smtClean="0"/>
              <a:t>Выполнила ученица 6 </a:t>
            </a:r>
            <a:r>
              <a:rPr lang="en-US" sz="9000" dirty="0" smtClean="0"/>
              <a:t>“</a:t>
            </a:r>
            <a:r>
              <a:rPr lang="ru-RU" sz="9000" dirty="0" smtClean="0"/>
              <a:t>В</a:t>
            </a:r>
            <a:r>
              <a:rPr lang="en-US" sz="9000" dirty="0" smtClean="0"/>
              <a:t>”</a:t>
            </a:r>
            <a:r>
              <a:rPr lang="ru-RU" sz="9000" dirty="0" smtClean="0"/>
              <a:t> класса МАОУ Школа №186</a:t>
            </a:r>
          </a:p>
          <a:p>
            <a:r>
              <a:rPr lang="ru-RU" sz="9000" dirty="0" smtClean="0"/>
              <a:t> Гришина Маргарита, 12 лет </a:t>
            </a:r>
          </a:p>
          <a:p>
            <a:r>
              <a:rPr lang="ru-RU" dirty="0" smtClean="0"/>
              <a:t>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8000" dirty="0" smtClean="0"/>
              <a:t>                                            г. Нижний Новгород</a:t>
            </a:r>
          </a:p>
          <a:p>
            <a:r>
              <a:rPr lang="ru-RU" sz="8000" dirty="0" smtClean="0"/>
              <a:t>                                                        2021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  <p:pic>
        <p:nvPicPr>
          <p:cNvPr id="4" name="Содержимое 3" descr="изображение_viber_2021-12-04_15-09-24-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88640"/>
            <a:ext cx="3232454" cy="430993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Шаг 6 украсить ёлочку бусинками </a:t>
            </a:r>
            <a:endParaRPr lang="ru-RU" dirty="0"/>
          </a:p>
        </p:txBody>
      </p:sp>
      <p:pic>
        <p:nvPicPr>
          <p:cNvPr id="4" name="Содержимое 3" descr="изображение_viber_2021-12-04_17-12-18-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394472" cy="4525962"/>
          </a:xfrm>
        </p:spPr>
      </p:pic>
      <p:pic>
        <p:nvPicPr>
          <p:cNvPr id="26626" name="Picture 2" descr="C:\Users\Zver\Desktop\призентации елочка\изображение_viber_2021-12-04_17-12-19-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00808"/>
            <a:ext cx="3402378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работы </a:t>
            </a:r>
            <a:endParaRPr lang="ru-RU" dirty="0"/>
          </a:p>
        </p:txBody>
      </p:sp>
      <p:pic>
        <p:nvPicPr>
          <p:cNvPr id="4" name="Содержимое 3" descr="изображение_viber_2021-12-04_17-12-20-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3936437" cy="2952328"/>
          </a:xfrm>
        </p:spPr>
      </p:pic>
      <p:pic>
        <p:nvPicPr>
          <p:cNvPr id="25602" name="Picture 2" descr="C:\Users\Zver\Desktop\призентации елочка\изображение_viber_2021-12-04_17-12-20-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774837" cy="3581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  <a:endParaRPr lang="ru-RU" dirty="0"/>
          </a:p>
        </p:txBody>
      </p:sp>
      <p:pic>
        <p:nvPicPr>
          <p:cNvPr id="4" name="Содержимое 3" descr="изображение_viber_2021-12-04_17-12-19-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12776"/>
            <a:ext cx="4416491" cy="3312368"/>
          </a:xfrm>
        </p:spPr>
      </p:pic>
      <p:pic>
        <p:nvPicPr>
          <p:cNvPr id="5" name="Содержимое 3" descr="изображение_viber_2021-12-04_17-12-19-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114403" cy="308580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такая красота получилась </a:t>
            </a:r>
            <a:endParaRPr lang="ru-RU" dirty="0"/>
          </a:p>
        </p:txBody>
      </p:sp>
      <p:pic>
        <p:nvPicPr>
          <p:cNvPr id="4" name="Содержимое 3" descr="изображение_viber_2021-12-04_16-40-07-8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6912768" cy="5184576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3" descr="изображение_viber_2021-12-04_15-09-24-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00808"/>
            <a:ext cx="3394472" cy="4525962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Мне очень понравилось делать такую</a:t>
            </a:r>
          </a:p>
          <a:p>
            <a:pPr>
              <a:buNone/>
            </a:pPr>
            <a:r>
              <a:rPr lang="ru-RU" dirty="0" smtClean="0"/>
              <a:t>Ёлочку. Это кропотливое, но очень</a:t>
            </a:r>
          </a:p>
          <a:p>
            <a:pPr>
              <a:buNone/>
            </a:pPr>
            <a:r>
              <a:rPr lang="ru-RU" dirty="0" smtClean="0"/>
              <a:t>интересное дело. Результат мне очень</a:t>
            </a:r>
          </a:p>
          <a:p>
            <a:pPr>
              <a:buNone/>
            </a:pPr>
            <a:r>
              <a:rPr lang="ru-RU" dirty="0" smtClean="0"/>
              <a:t>понравился, и своей работой я очень</a:t>
            </a:r>
          </a:p>
          <a:p>
            <a:pPr>
              <a:buNone/>
            </a:pPr>
            <a:r>
              <a:rPr lang="ru-RU" dirty="0" smtClean="0"/>
              <a:t>довольна. </a:t>
            </a:r>
            <a:endParaRPr lang="ru-RU" dirty="0"/>
          </a:p>
        </p:txBody>
      </p:sp>
      <p:pic>
        <p:nvPicPr>
          <p:cNvPr id="5" name="Содержимое 3" descr="изображение_viber_2021-12-04_15-09-24-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861048"/>
            <a:ext cx="2139702" cy="2852936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18848" cy="1054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работу выполнила Гришина Маргарита </a:t>
            </a:r>
            <a:endParaRPr lang="ru-RU" dirty="0"/>
          </a:p>
        </p:txBody>
      </p:sp>
      <p:pic>
        <p:nvPicPr>
          <p:cNvPr id="4" name="Содержимое 3" descr="изображение_viber_2021-12-04_16-52-37-7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394472" cy="4525962"/>
          </a:xfrm>
        </p:spPr>
      </p:pic>
      <p:pic>
        <p:nvPicPr>
          <p:cNvPr id="4098" name="Picture 2" descr="C:\Users\Zver\Desktop\призентации елочка\изображение_viber_2021-12-04_16-54-10-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76872"/>
            <a:ext cx="3167082" cy="4222776"/>
          </a:xfrm>
          <a:prstGeom prst="rect">
            <a:avLst/>
          </a:prstGeom>
          <a:noFill/>
        </p:spPr>
      </p:pic>
      <p:pic>
        <p:nvPicPr>
          <p:cNvPr id="4099" name="Picture 3" descr="C:\Users\Zver\Desktop\призентации елочка\изображение_viber_2021-12-04_16-54-10-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96752"/>
            <a:ext cx="3240360" cy="4320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04664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будем делать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Сегодня мы будем делать новогоднюю</a:t>
            </a:r>
          </a:p>
          <a:p>
            <a:pPr>
              <a:buNone/>
            </a:pPr>
            <a:r>
              <a:rPr lang="ru-RU" dirty="0" smtClean="0"/>
              <a:t>Ёлочку из пряжи. Сейчас подробно</a:t>
            </a:r>
          </a:p>
          <a:p>
            <a:pPr>
              <a:buNone/>
            </a:pPr>
            <a:r>
              <a:rPr lang="ru-RU" dirty="0" smtClean="0"/>
              <a:t>расскажу, как я делала эту Ёлочку 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 понадобится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1)Пряжа зеленого цвета </a:t>
            </a:r>
          </a:p>
          <a:p>
            <a:r>
              <a:rPr lang="ru-RU" sz="1800" dirty="0" smtClean="0"/>
              <a:t>2) Крючок</a:t>
            </a:r>
          </a:p>
          <a:p>
            <a:r>
              <a:rPr lang="ru-RU" sz="1800" dirty="0" smtClean="0"/>
              <a:t>3) Ножницы</a:t>
            </a:r>
          </a:p>
          <a:p>
            <a:r>
              <a:rPr lang="ru-RU" sz="1800" dirty="0" smtClean="0"/>
              <a:t>4)Атласные ленты</a:t>
            </a:r>
          </a:p>
          <a:p>
            <a:r>
              <a:rPr lang="ru-RU" sz="1800" dirty="0" smtClean="0"/>
              <a:t>5)Клей пистолет </a:t>
            </a:r>
          </a:p>
          <a:p>
            <a:r>
              <a:rPr lang="ru-RU" sz="1800" dirty="0" smtClean="0"/>
              <a:t>6)Бусинки для украшения</a:t>
            </a:r>
          </a:p>
          <a:p>
            <a:r>
              <a:rPr lang="ru-RU" sz="1800" dirty="0" smtClean="0"/>
              <a:t>7)Бусины большого размера для ствола Ёлочки </a:t>
            </a:r>
          </a:p>
          <a:p>
            <a:r>
              <a:rPr lang="ru-RU" sz="1800" dirty="0" smtClean="0"/>
              <a:t>8) Иголка для лент </a:t>
            </a:r>
          </a:p>
        </p:txBody>
      </p:sp>
      <p:pic>
        <p:nvPicPr>
          <p:cNvPr id="6" name="Содержимое 5" descr="изображение_viber_2021-12-04_16-14-24-5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1 связать цепочку из воздушных петель длиной 60 см </a:t>
            </a:r>
            <a:endParaRPr lang="ru-RU" dirty="0"/>
          </a:p>
        </p:txBody>
      </p:sp>
      <p:pic>
        <p:nvPicPr>
          <p:cNvPr id="4" name="Содержимое 3" descr="изображение_viber_2021-12-04_16-14-25-5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9" name="Содержимое 8" descr="изображение_viber_2021-12-04_16-14-25-7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2 вязать второй ряд столбиком с </a:t>
            </a:r>
            <a:r>
              <a:rPr lang="ru-RU" dirty="0" err="1" smtClean="0"/>
              <a:t>накидом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Содержимое 3" descr="изображение_viber_2021-12-04_16-14-25-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4032448" cy="3024336"/>
          </a:xfrm>
        </p:spPr>
      </p:pic>
      <p:pic>
        <p:nvPicPr>
          <p:cNvPr id="2051" name="Picture 3" descr="C:\Users\Zver\Desktop\призентации елочка\изображение_viber_2021-12-04_16-14-24-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3936438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3 вставить атласную ленту в иголку  </a:t>
            </a:r>
            <a:endParaRPr lang="ru-RU" dirty="0"/>
          </a:p>
        </p:txBody>
      </p:sp>
      <p:pic>
        <p:nvPicPr>
          <p:cNvPr id="6" name="Содержимое 5" descr="изображение_viber_2021-12-04_16-14-24-0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4162"/>
            <a:ext cx="6837924" cy="5128443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4 выстроить нашу ёлочку из цепочки и бусинок </a:t>
            </a:r>
            <a:endParaRPr lang="ru-RU" dirty="0"/>
          </a:p>
        </p:txBody>
      </p:sp>
      <p:pic>
        <p:nvPicPr>
          <p:cNvPr id="6" name="Содержимое 5" descr="2021-12-04_16-14-23-4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4162"/>
            <a:ext cx="6621900" cy="4966425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Шаг 5 продеть иглу с лентой  через конструкцию </a:t>
            </a:r>
            <a:endParaRPr lang="ru-RU" dirty="0"/>
          </a:p>
        </p:txBody>
      </p:sp>
      <p:pic>
        <p:nvPicPr>
          <p:cNvPr id="4" name="Содержимое 3" descr="изображение_viber_2021-12-04_16-14-23-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4162"/>
            <a:ext cx="6477884" cy="4858413"/>
          </a:xfr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94</TotalTime>
  <Words>171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Мастер-класс “Ёлочка“</vt:lpstr>
      <vt:lpstr> работу выполнила Гришина Маргарита </vt:lpstr>
      <vt:lpstr>Что мы будем делать ?</vt:lpstr>
      <vt:lpstr>Нам понадобится </vt:lpstr>
      <vt:lpstr>Шаг 1 связать цепочку из воздушных петель длиной 60 см </vt:lpstr>
      <vt:lpstr>Шаг 2 вязать второй ряд столбиком с накидом  </vt:lpstr>
      <vt:lpstr>Шаг 3 вставить атласную ленту в иголку  </vt:lpstr>
      <vt:lpstr>Шаг 4 выстроить нашу ёлочку из цепочки и бусинок </vt:lpstr>
      <vt:lpstr>Шаг 5 продеть иглу с лентой  через конструкцию </vt:lpstr>
      <vt:lpstr>Шаг 6 украсить ёлочку бусинками </vt:lpstr>
      <vt:lpstr>Процесс работы </vt:lpstr>
      <vt:lpstr>   </vt:lpstr>
      <vt:lpstr>Вот такая красота получилась </vt:lpstr>
      <vt:lpstr>   </vt:lpstr>
      <vt:lpstr>Итоги работы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Zver</dc:creator>
  <cp:lastModifiedBy>Zver</cp:lastModifiedBy>
  <cp:revision>12</cp:revision>
  <dcterms:created xsi:type="dcterms:W3CDTF">2021-12-04T13:19:15Z</dcterms:created>
  <dcterms:modified xsi:type="dcterms:W3CDTF">2021-12-04T14:54:58Z</dcterms:modified>
</cp:coreProperties>
</file>