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367" r:id="rId2"/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39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юш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CC"/>
    <a:srgbClr val="FFFF66"/>
    <a:srgbClr val="FFCCCC"/>
    <a:srgbClr val="CCFFCC"/>
    <a:srgbClr val="F8B47C"/>
    <a:srgbClr val="FFFFCC"/>
    <a:srgbClr val="FF7C8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9512" autoAdjust="0"/>
  </p:normalViewPr>
  <p:slideViewPr>
    <p:cSldViewPr>
      <p:cViewPr varScale="1">
        <p:scale>
          <a:sx n="74" d="100"/>
          <a:sy n="74" d="100"/>
        </p:scale>
        <p:origin x="4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0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txBody>
          <a:bodyPr>
            <a:noAutofit/>
          </a:bodyPr>
          <a:lstStyle/>
          <a:p>
            <a:pPr algn="ctr"/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s://1.bp.blogspot.com/-2iNE-sb46ec/XpNDuhTYLCI/AAAAAAAAALo/Lm1rR_HbxLcJ93j9cCtQ-RLgGR47Vo3ewCLcBGAsYHQ/s1600/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2829" y="2649523"/>
            <a:ext cx="3358342" cy="2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дя\Downloads\2021-11-28-12-13-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75313" y="485675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/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« Новогодний сувенир»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8464" y="4258447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Выполнила : </a:t>
            </a:r>
            <a:r>
              <a:rPr lang="ru-RU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Прыткова</a:t>
            </a:r>
            <a:r>
              <a:rPr lang="ru-RU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Кира       ученица 1 «А» класса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281224"/>
            <a:ext cx="714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Нижний Новгород   </a:t>
            </a:r>
            <a:endParaRPr lang="ru-RU" sz="24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МБОУ  «Школа </a:t>
            </a: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№</a:t>
            </a: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 с углублённым изучением предметов </a:t>
            </a:r>
            <a:r>
              <a:rPr lang="ru-RU" sz="2400" b="1" dirty="0" err="1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им.Е.П.Шнитникова</a:t>
            </a:r>
            <a:r>
              <a:rPr lang="ru-RU" sz="24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  <a:endParaRPr lang="ru-RU" sz="2400" dirty="0"/>
          </a:p>
        </p:txBody>
      </p:sp>
      <p:pic>
        <p:nvPicPr>
          <p:cNvPr id="12" name="Рисунок 11" descr="https://www.prime-pets.ru/kartinki/novogodnie-ramki/novogodnyaya-ramka-1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226" y="679362"/>
            <a:ext cx="3487409" cy="307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надя\Desktop\дипломы Кира\20211125_2030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609253" y="1267405"/>
            <a:ext cx="183746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esktop\дипломы Кира\20211125_2030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57884" y="1857366"/>
            <a:ext cx="32147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3109" y="1000108"/>
            <a:ext cx="3258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10 )Снеговик готов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 descr="C:\Users\надя\AppData\Local\Microsoft\Windows\Temporary Internet Files\Content.Word\20211125_2036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687" y="1893083"/>
            <a:ext cx="3357586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C:\Users\надя\Desktop\дипломы Кира\20211125_20393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71802" y="3429000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457200" y="6324600"/>
            <a:ext cx="8229600" cy="1762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3" descr="C:\Users\надя\Downloads\2021-11-28-12-13-18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7225" y="2071678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дя\Desktop\дипломы Кира\20211125_1845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209599"/>
            <a:ext cx="26432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надя\Desktop\дипломы Кира\20211125_18460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2643206" cy="3357586"/>
          </a:xfrm>
          <a:prstGeom prst="rect">
            <a:avLst/>
          </a:prstGeom>
          <a:noFill/>
        </p:spPr>
      </p:pic>
      <p:pic>
        <p:nvPicPr>
          <p:cNvPr id="10" name="Рисунок 9" descr="C:\Users\надя\Desktop\дипломы Кира\20211125_184736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93603" y="3321847"/>
            <a:ext cx="335758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142852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Для работы нам нужно: рис, носки белые, пистолет, клей, разнообразный декор, фетр, ножницы, кайма, бечевка.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1)Сначала </a:t>
            </a:r>
            <a:r>
              <a:rPr lang="ru-RU" sz="2400" b="1" dirty="0" smtClean="0">
                <a:solidFill>
                  <a:srgbClr val="7030A0"/>
                </a:solidFill>
              </a:rPr>
              <a:t>мы берем и разрезаем носок на две части , линия разреза проходит около пятки носка.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надя\Desktop\дипломы Кира\20211125_184847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06" y="2357430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ownloads\20211125_1849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07520" y="2821778"/>
            <a:ext cx="335758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надя\Desktop\дипломы Кира\20211125_185535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56187" y="3373573"/>
            <a:ext cx="31038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00042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2) Пересыпаем рис в чашку и ложкой накладываем в большую часть носка.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3)После </a:t>
            </a:r>
            <a:r>
              <a:rPr lang="ru-RU" sz="2400" b="1" dirty="0" smtClean="0">
                <a:solidFill>
                  <a:srgbClr val="7030A0"/>
                </a:solidFill>
              </a:rPr>
              <a:t>того , как наполнили носок рисом завязываем его сверху бечевкой.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дя\Desktop\дипломы Кира\20211125_185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06" y="2428868"/>
            <a:ext cx="300039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esktop\дипломы Кира\20211125_185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88758" y="2969102"/>
            <a:ext cx="29378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надя\Desktop\дипломы Кира\20211125_19002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22161" y="3321844"/>
            <a:ext cx="2786085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42860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4) Проверяем, чтобы узел был крепким и делим на три части  , завязывая в двух местах бечевкой.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надя\Downloads\20211125_19023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06" y="278606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ownloads\20211125_1905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488" y="307181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надя\Downloads\20211125_19125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832536" y="3668662"/>
            <a:ext cx="31939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43042" y="64291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Разделили бечевкой на три части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надя\Desktop\дипломы Кира\20211125_19484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2877" y="3107529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esktop\дипломы Кира\20211125_19170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186440" y="3457238"/>
            <a:ext cx="28425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C:\Users\надя\Desktop\дипломы Кира\20211125_191704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63626" y="3894762"/>
            <a:ext cx="2855422" cy="249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285728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5)Мы разделили на три части и места , где завязывали бечевкой заматываем голубой каймой и закрепляем ее английскими булавками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6</a:t>
            </a:r>
            <a:r>
              <a:rPr lang="ru-RU" sz="2400" b="1" dirty="0" smtClean="0">
                <a:solidFill>
                  <a:srgbClr val="7030A0"/>
                </a:solidFill>
              </a:rPr>
              <a:t>) Делаем снеговику шапку из цветного носка с изображением тигра, так как 2022 год – будет год тигра .Шапку закрепляем с помощью булавок.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надя\Desktop\дипломы Кира\20211125_194636 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2403" y="2876566"/>
            <a:ext cx="3033697" cy="192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дя\Desktop\дипломы Кира\20211125_1959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97542" y="3260318"/>
            <a:ext cx="322499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дя\Desktop\дипломы Кира\20211125_1948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45068" y="3631685"/>
            <a:ext cx="2838877" cy="22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71472" y="785794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7)Начинаем украшать декором и с помощью  пистолета приклеиваем снежинки на третий и второй шарик.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C:\Users\надя\Desktop\дипломы Кира\20211125_20140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06" y="2285992"/>
            <a:ext cx="3071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дя\Desktop\дипломы Кира\20211125_2016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29335" y="3042839"/>
            <a:ext cx="3085328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дя\AppData\Local\Microsoft\Windows\Temporary Internet Files\Content.Word\20211125_1959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65042" y="3464723"/>
            <a:ext cx="300039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35716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8)Из оранжевого фетра вырезаем носик и приклеиваем его с помощью пистолета. Из синих бусинок делаем глазки и рисуем красным фломастером рот.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я\Downloads\2021-11-28-12-13-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надя\Desktop\дипломы Кира\20211125_1959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22952">
            <a:off x="1210814" y="1637254"/>
            <a:ext cx="2225154" cy="236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C:\Users\надя\Desktop\дипломы Кира\20211125_201613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58084">
            <a:off x="1188249" y="4055187"/>
            <a:ext cx="2080634" cy="259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дя\Desktop\дипломы Кира\20211125_2014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35682">
            <a:off x="4906828" y="4232567"/>
            <a:ext cx="2260708" cy="255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0034" y="785795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9) С помощью орнамента украшаем шапку снеговика и метелку.</a:t>
            </a:r>
            <a:endParaRPr lang="ru-RU" sz="2400" dirty="0"/>
          </a:p>
        </p:txBody>
      </p:sp>
      <p:pic>
        <p:nvPicPr>
          <p:cNvPr id="11" name="Содержимое 4" descr="C:\Users\надя\Desktop\дипломы Кира\20211125_191737 (1)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342482">
            <a:off x="4777229" y="1652136"/>
            <a:ext cx="216130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220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 Unicode MS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User</cp:lastModifiedBy>
  <cp:revision>306</cp:revision>
  <dcterms:modified xsi:type="dcterms:W3CDTF">2021-12-06T09:01:23Z</dcterms:modified>
</cp:coreProperties>
</file>