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CD1D-145C-4BF0-8501-3CB961E9DF2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D177-83ED-4182-837D-D3B5D5B8786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03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CD1D-145C-4BF0-8501-3CB961E9DF2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D177-83ED-4182-837D-D3B5D5B8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5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CD1D-145C-4BF0-8501-3CB961E9DF2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D177-83ED-4182-837D-D3B5D5B8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1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CD1D-145C-4BF0-8501-3CB961E9DF2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D177-83ED-4182-837D-D3B5D5B8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0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CD1D-145C-4BF0-8501-3CB961E9DF2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D177-83ED-4182-837D-D3B5D5B8786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81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CD1D-145C-4BF0-8501-3CB961E9DF2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D177-83ED-4182-837D-D3B5D5B8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8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CD1D-145C-4BF0-8501-3CB961E9DF2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D177-83ED-4182-837D-D3B5D5B8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4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CD1D-145C-4BF0-8501-3CB961E9DF2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D177-83ED-4182-837D-D3B5D5B8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8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CD1D-145C-4BF0-8501-3CB961E9DF2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D177-83ED-4182-837D-D3B5D5B8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5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6CCD1D-145C-4BF0-8501-3CB961E9DF2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29D177-83ED-4182-837D-D3B5D5B8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4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CD1D-145C-4BF0-8501-3CB961E9DF2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D177-83ED-4182-837D-D3B5D5B8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3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6CCD1D-145C-4BF0-8501-3CB961E9DF2C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929D177-83ED-4182-837D-D3B5D5B8786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0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Мастер-класс «Пушистая копилка тигр»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44508" y="3602038"/>
            <a:ext cx="3223491" cy="1655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 работу</a:t>
            </a:r>
          </a:p>
          <a:p>
            <a:r>
              <a:rPr lang="ru-RU" dirty="0" smtClean="0"/>
              <a:t>Черникова Полина</a:t>
            </a:r>
          </a:p>
          <a:p>
            <a:r>
              <a:rPr lang="ru-RU" dirty="0" smtClean="0"/>
              <a:t>Ученица 8 класса</a:t>
            </a:r>
          </a:p>
          <a:p>
            <a:r>
              <a:rPr lang="ru-RU" dirty="0" smtClean="0"/>
              <a:t>МАОУ СШ № 151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20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нужно для нашего изделия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8946" y="2438833"/>
            <a:ext cx="366221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Скульптурный пластилин (можно обычный)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Основание для копилки из любого материала и любой формы(я взяла коробку от новогоднего печенья)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Пушистая пряжа оранжевого цвета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Пластилин черного, белого, желтого цветов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462" y="2540000"/>
            <a:ext cx="6841390" cy="35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1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420" y="2041237"/>
            <a:ext cx="6696780" cy="41683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2509" y="1914464"/>
            <a:ext cx="4100946" cy="2195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400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Берем основание нашей будущей копилки и начинаем медленными движениями размазывать по всему периметру скульптурный пластилин, как показано на картинке.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9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752" y="582167"/>
            <a:ext cx="10058400" cy="1450757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/>
              <a:t>Постепенно </a:t>
            </a:r>
            <a:r>
              <a:rPr lang="ru-RU" dirty="0" smtClean="0"/>
              <a:t>формируем мордочку </a:t>
            </a:r>
            <a:r>
              <a:rPr lang="ru-RU" dirty="0"/>
              <a:t>тигра.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54" y="1737360"/>
            <a:ext cx="2999492" cy="4608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471" y="1737360"/>
            <a:ext cx="3572566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3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>Придаём </a:t>
            </a:r>
            <a:r>
              <a:rPr lang="ru-RU" dirty="0"/>
              <a:t>мордочке объем.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292" y="1881985"/>
            <a:ext cx="3212870" cy="46272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00275"/>
            <a:ext cx="3420152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0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989" y="626126"/>
            <a:ext cx="10058400" cy="1450757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/>
              <a:t>Цветным пластилином формируем глаза, полоски на теле, нос и т.д.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681" y="1318380"/>
            <a:ext cx="4095374" cy="5332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789" y="1351505"/>
            <a:ext cx="3989276" cy="52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163" y="748421"/>
            <a:ext cx="10058400" cy="1450757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/>
              <a:t>Берем пряжу и начинаем наматывать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копилку, вдавливая в пластилин.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2006439"/>
            <a:ext cx="7043527" cy="47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1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043" y="803839"/>
            <a:ext cx="10058400" cy="1450757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/>
              <a:t>Последним </a:t>
            </a:r>
            <a:r>
              <a:rPr lang="ru-RU" dirty="0" smtClean="0"/>
              <a:t>шагом </a:t>
            </a:r>
            <a:r>
              <a:rPr lang="ru-RU" dirty="0"/>
              <a:t>проделываем в копилке в любом месте дырочку для денег.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0" y="1828800"/>
            <a:ext cx="8145453" cy="43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1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35" y="286603"/>
            <a:ext cx="10834255" cy="1450757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/>
              <a:t>Наша объемная копилка в виде тигра готова!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336" y="1805229"/>
            <a:ext cx="4060288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144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</TotalTime>
  <Words>124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Ретро</vt:lpstr>
      <vt:lpstr>Мастер-класс «Пушистая копилка тигр» </vt:lpstr>
      <vt:lpstr>Что нужно для нашего изделия</vt:lpstr>
      <vt:lpstr>Ход работы</vt:lpstr>
      <vt:lpstr>Постепенно формируем мордочку тигра. </vt:lpstr>
      <vt:lpstr>Придаём мордочке объем. </vt:lpstr>
      <vt:lpstr>Цветным пластилином формируем глаза, полоски на теле, нос и т.д. </vt:lpstr>
      <vt:lpstr>Берем пряжу и начинаем наматывать  на копилку, вдавливая в пластилин. </vt:lpstr>
      <vt:lpstr>Последним шагом проделываем в копилке в любом месте дырочку для денег. </vt:lpstr>
      <vt:lpstr>Наша объемная копилка в виде тигра готова!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«Пушистая копилка тигр» </dc:title>
  <dc:creator>Верба</dc:creator>
  <cp:lastModifiedBy>Верба</cp:lastModifiedBy>
  <cp:revision>2</cp:revision>
  <dcterms:created xsi:type="dcterms:W3CDTF">2021-12-17T11:20:20Z</dcterms:created>
  <dcterms:modified xsi:type="dcterms:W3CDTF">2021-12-17T11:35:23Z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1945853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