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C348C5-08F9-4F79-9789-E6246633B240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59115D-E780-4CFB-9644-CCD72366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2000"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08720"/>
            <a:ext cx="3312368" cy="2160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Новогодняя игрушка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«Дед Мороз»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336704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pPr>
              <a:buFont typeface="Wingdings" pitchFamily="2" charset="2"/>
              <a:buChar char="Ø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1 Г класса  МАОУ  Школа № 186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Гришин Андрей, 7 лет</a:t>
            </a:r>
          </a:p>
          <a:p>
            <a:pPr>
              <a:buFont typeface="Wingdings" pitchFamily="2" charset="2"/>
              <a:buChar char="Ø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Гришина Ирина Владимировна</a:t>
            </a:r>
          </a:p>
          <a:p>
            <a:endParaRPr lang="ru-RU" dirty="0"/>
          </a:p>
        </p:txBody>
      </p:sp>
      <p:pic>
        <p:nvPicPr>
          <p:cNvPr id="1026" name="Picture 2" descr="C:\Users\Zver\Downloads\МК\1bxa74s_aR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260648"/>
            <a:ext cx="3024336" cy="403244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987824" y="6093296"/>
            <a:ext cx="4464496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Н.Новгород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92003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Отрезаем нить того же цвета, связываем  макушку нашей шапочки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Zver\Downloads\МК\BJ7LqCSElw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15848"/>
            <a:ext cx="3744416" cy="4992555"/>
          </a:xfrm>
          <a:prstGeom prst="rect">
            <a:avLst/>
          </a:prstGeom>
          <a:noFill/>
        </p:spPr>
      </p:pic>
      <p:pic>
        <p:nvPicPr>
          <p:cNvPr id="9219" name="Picture 3" descr="C:\Users\Zver\Downloads\МК\KliQ5sIZGH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484784"/>
            <a:ext cx="3779912" cy="50398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39552" y="1600200"/>
            <a:ext cx="6928048" cy="4873625"/>
          </a:xfrm>
        </p:spPr>
        <p:txBody>
          <a:bodyPr/>
          <a:lstStyle/>
          <a:p>
            <a:r>
              <a:rPr lang="ru-RU" dirty="0" smtClean="0"/>
              <a:t>Нити, которыми</a:t>
            </a:r>
          </a:p>
          <a:p>
            <a:pPr>
              <a:buNone/>
            </a:pPr>
            <a:r>
              <a:rPr lang="ru-RU" dirty="0" smtClean="0"/>
              <a:t> связывали макушку, </a:t>
            </a:r>
          </a:p>
          <a:p>
            <a:pPr>
              <a:buNone/>
            </a:pPr>
            <a:r>
              <a:rPr lang="ru-RU" dirty="0" smtClean="0"/>
              <a:t>можно не обрезать, </a:t>
            </a:r>
          </a:p>
          <a:p>
            <a:pPr>
              <a:buNone/>
            </a:pPr>
            <a:r>
              <a:rPr lang="ru-RU" dirty="0" smtClean="0"/>
              <a:t>а присоединить их </a:t>
            </a:r>
          </a:p>
          <a:p>
            <a:pPr>
              <a:buNone/>
            </a:pPr>
            <a:r>
              <a:rPr lang="ru-RU" dirty="0" smtClean="0"/>
              <a:t>к общему пучку</a:t>
            </a:r>
            <a:endParaRPr lang="ru-RU" dirty="0"/>
          </a:p>
        </p:txBody>
      </p:sp>
      <p:pic>
        <p:nvPicPr>
          <p:cNvPr id="10242" name="Picture 2" descr="C:\Users\Zver\Downloads\МК\wlzDpKI301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412776"/>
            <a:ext cx="4248472" cy="50645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Обрезать нити, сформировать кисточки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(можно их расчесать)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Zver\Downloads\МК\q0LaHUO6hR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3672408" cy="4896544"/>
          </a:xfrm>
          <a:prstGeom prst="rect">
            <a:avLst/>
          </a:prstGeom>
          <a:noFill/>
        </p:spPr>
      </p:pic>
      <p:pic>
        <p:nvPicPr>
          <p:cNvPr id="11267" name="Picture 3" descr="C:\Users\Zver\Downloads\МК\2AwINImJ8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2010" y="1556792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Накручиваем на руку шпагат светлого оттенка, связываем с одной стороны нитью того же цвета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Zver\Downloads\МК\oOzwgfoaI7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2895786" cy="3861048"/>
          </a:xfrm>
          <a:prstGeom prst="rect">
            <a:avLst/>
          </a:prstGeom>
          <a:noFill/>
        </p:spPr>
      </p:pic>
      <p:pic>
        <p:nvPicPr>
          <p:cNvPr id="12291" name="Picture 3" descr="C:\Users\Zver\Downloads\МК\sDe2pSzv1g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2996952"/>
            <a:ext cx="2659373" cy="3545830"/>
          </a:xfrm>
          <a:prstGeom prst="rect">
            <a:avLst/>
          </a:prstGeom>
          <a:noFill/>
        </p:spPr>
      </p:pic>
      <p:pic>
        <p:nvPicPr>
          <p:cNvPr id="12292" name="Picture 4" descr="C:\Users\Zver\Downloads\МК\h0EfcP8bij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556792"/>
            <a:ext cx="2970330" cy="39604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18488" cy="7064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Разрезаем кольцо с противоположной от узла стороны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Zver\Downloads\МК\lm8DLlULdb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3600400" cy="4800532"/>
          </a:xfrm>
          <a:prstGeom prst="rect">
            <a:avLst/>
          </a:prstGeom>
          <a:noFill/>
        </p:spPr>
      </p:pic>
      <p:pic>
        <p:nvPicPr>
          <p:cNvPr id="13315" name="Picture 3" descr="C:\Users\Zver\Downloads\МК\qQ6pAMujCr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628799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ru-RU" dirty="0" smtClean="0"/>
              <a:t>Остается только склеить</a:t>
            </a:r>
          </a:p>
          <a:p>
            <a:pPr>
              <a:buNone/>
            </a:pPr>
            <a:r>
              <a:rPr lang="ru-RU" dirty="0" smtClean="0"/>
              <a:t> все детали</a:t>
            </a:r>
            <a:endParaRPr lang="ru-RU" dirty="0"/>
          </a:p>
        </p:txBody>
      </p:sp>
      <p:pic>
        <p:nvPicPr>
          <p:cNvPr id="14338" name="Picture 2" descr="C:\Users\Zver\Downloads\МК\hu4CgM750u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556792"/>
            <a:ext cx="3960440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ru-RU" dirty="0" smtClean="0"/>
              <a:t>И вот он, Дед Мороз</a:t>
            </a:r>
          </a:p>
          <a:p>
            <a:pPr>
              <a:buNone/>
            </a:pPr>
            <a:r>
              <a:rPr lang="ru-RU" dirty="0" smtClean="0"/>
              <a:t>готов!</a:t>
            </a:r>
            <a:endParaRPr lang="ru-RU" dirty="0"/>
          </a:p>
        </p:txBody>
      </p:sp>
      <p:pic>
        <p:nvPicPr>
          <p:cNvPr id="15362" name="Picture 2" descr="C:\Users\Zver\Downloads\МК\ILWGX8Zzpb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476672"/>
            <a:ext cx="4528896" cy="60385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14407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если сделать несколько таких Дедов Морозов,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можно объединить их в гирлянду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Zver\Downloads\МК\QnyKix6mwy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00676" y="1628800"/>
            <a:ext cx="3713516" cy="4896544"/>
          </a:xfrm>
          <a:prstGeom prst="rect">
            <a:avLst/>
          </a:prstGeom>
          <a:noFill/>
        </p:spPr>
      </p:pic>
      <p:pic>
        <p:nvPicPr>
          <p:cNvPr id="16387" name="Picture 3" descr="C:\Users\Zver\Downloads\МК\1bxa74s_a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1" y="1628800"/>
            <a:ext cx="3672407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ru-RU" dirty="0" smtClean="0"/>
              <a:t>Андрей с мамой</a:t>
            </a:r>
            <a:endParaRPr lang="ru-RU" dirty="0"/>
          </a:p>
        </p:txBody>
      </p:sp>
      <p:pic>
        <p:nvPicPr>
          <p:cNvPr id="17410" name="Picture 2" descr="C:\Users\Zver\Downloads\МК\5N3nKn2jb8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809327"/>
            <a:ext cx="4320480" cy="57606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144072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Материалы, которые использовали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600200"/>
            <a:ext cx="7072064" cy="48736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Шпагат хлопчатобумажный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Бусина деревянная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 Момент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Картон (мы использовали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тубус от туалетной бумаги)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ver\Downloads\МК\JqDimR6XDW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468027"/>
            <a:ext cx="3888432" cy="47932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600200"/>
            <a:ext cx="7000056" cy="48736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Нарезаем 20-25 нитей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20 см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(цвет шпагата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быть любой)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ver\Downloads\МК\uwaD5Y-zCI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124744"/>
            <a:ext cx="3986492" cy="5315322"/>
          </a:xfrm>
          <a:prstGeom prst="rect">
            <a:avLst/>
          </a:prstGeom>
          <a:noFill/>
        </p:spPr>
      </p:pic>
      <p:pic>
        <p:nvPicPr>
          <p:cNvPr id="3075" name="Picture 3" descr="C:\Users\Zver\Downloads\МК\T75SMVY29Z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501008"/>
            <a:ext cx="2808312" cy="28890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823522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Навешиваем  нити на тубус или картон, свернутый и склеенный в колечко, и пропускаем нити через петлю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Zver\Downloads\МК\IiBJRr0w0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3888544" cy="5184726"/>
          </a:xfrm>
          <a:prstGeom prst="rect">
            <a:avLst/>
          </a:prstGeom>
          <a:noFill/>
        </p:spPr>
      </p:pic>
      <p:pic>
        <p:nvPicPr>
          <p:cNvPr id="4099" name="Picture 3" descr="C:\Users\Zver\Downloads\МК\pbq5vN5I1s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460781"/>
            <a:ext cx="3777884" cy="50371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53504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Затягиваем петлю,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навешиваем таким образом все нити по кругу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Zver\Downloads\МК\8NZzfuC9OT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1"/>
            <a:ext cx="3672408" cy="4896545"/>
          </a:xfrm>
          <a:prstGeom prst="rect">
            <a:avLst/>
          </a:prstGeom>
          <a:noFill/>
        </p:spPr>
      </p:pic>
      <p:pic>
        <p:nvPicPr>
          <p:cNvPr id="5123" name="Picture 3" descr="C:\Users\Zver\Downloads\МК\6LatzqQg8f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14038" y="1556792"/>
            <a:ext cx="3690409" cy="49205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ru-RU" dirty="0" smtClean="0"/>
              <a:t>Получается вот такое</a:t>
            </a:r>
          </a:p>
          <a:p>
            <a:pPr>
              <a:buNone/>
            </a:pPr>
            <a:r>
              <a:rPr lang="ru-RU" dirty="0" smtClean="0"/>
              <a:t> колечко с нитями</a:t>
            </a:r>
          </a:p>
          <a:p>
            <a:endParaRPr lang="ru-RU" dirty="0"/>
          </a:p>
        </p:txBody>
      </p:sp>
      <p:pic>
        <p:nvPicPr>
          <p:cNvPr id="6146" name="Picture 2" descr="C:\Users\Zver\Downloads\МК\FQG9EReOJ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764703"/>
            <a:ext cx="4422886" cy="58971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4705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Выворачиваем все нити через внутреннюю часть колечка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Zver\Downloads\МК\TV60GaQ_Xl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554" y="1556792"/>
            <a:ext cx="3672408" cy="4896544"/>
          </a:xfrm>
          <a:prstGeom prst="rect">
            <a:avLst/>
          </a:prstGeom>
          <a:noFill/>
        </p:spPr>
      </p:pic>
      <p:pic>
        <p:nvPicPr>
          <p:cNvPr id="7171" name="Picture 3" descr="C:\Users\Zver\Downloads\МК\X2pwyBy5e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56791"/>
            <a:ext cx="3888432" cy="48965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1600200"/>
            <a:ext cx="7072064" cy="4873625"/>
          </a:xfrm>
        </p:spPr>
        <p:txBody>
          <a:bodyPr/>
          <a:lstStyle/>
          <a:p>
            <a:r>
              <a:rPr lang="ru-RU" dirty="0" smtClean="0"/>
              <a:t>Теперь все нити у нас</a:t>
            </a:r>
          </a:p>
          <a:p>
            <a:pPr>
              <a:buNone/>
            </a:pPr>
            <a:r>
              <a:rPr lang="ru-RU" dirty="0" smtClean="0"/>
              <a:t> проходят через </a:t>
            </a:r>
          </a:p>
          <a:p>
            <a:pPr>
              <a:buNone/>
            </a:pPr>
            <a:r>
              <a:rPr lang="ru-RU" dirty="0" smtClean="0"/>
              <a:t>внутреннюю часть </a:t>
            </a:r>
          </a:p>
          <a:p>
            <a:pPr>
              <a:buNone/>
            </a:pPr>
            <a:r>
              <a:rPr lang="ru-RU" dirty="0" smtClean="0"/>
              <a:t>колечка</a:t>
            </a:r>
          </a:p>
          <a:p>
            <a:r>
              <a:rPr lang="ru-RU" dirty="0" smtClean="0"/>
              <a:t>Подравниваем узелочки,</a:t>
            </a:r>
          </a:p>
          <a:p>
            <a:pPr>
              <a:buNone/>
            </a:pPr>
            <a:r>
              <a:rPr lang="ru-RU" dirty="0" smtClean="0"/>
              <a:t>прячем неровности</a:t>
            </a:r>
          </a:p>
          <a:p>
            <a:endParaRPr lang="ru-RU" dirty="0"/>
          </a:p>
        </p:txBody>
      </p:sp>
      <p:pic>
        <p:nvPicPr>
          <p:cNvPr id="8194" name="Picture 2" descr="C:\Users\Zver\Downloads\МК\X2pwyBy5e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812709"/>
            <a:ext cx="4309498" cy="57459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D8AC0C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207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Мастер-класс  Новогодняя игрушка  «Дед Мороз»</vt:lpstr>
      <vt:lpstr>Слайд 2</vt:lpstr>
      <vt:lpstr>Материалы, которые использовали</vt:lpstr>
      <vt:lpstr>Слайд 4</vt:lpstr>
      <vt:lpstr>2. Навешиваем  нити на тубус или картон, свернутый и склеенный в колечко, и пропускаем нити через петлю</vt:lpstr>
      <vt:lpstr>3. Затягиваем петлю,  навешиваем таким образом все нити по кругу</vt:lpstr>
      <vt:lpstr>Слайд 7</vt:lpstr>
      <vt:lpstr>4. Выворачиваем все нити через внутреннюю часть колечка</vt:lpstr>
      <vt:lpstr>Слайд 9</vt:lpstr>
      <vt:lpstr>5. Отрезаем нить того же цвета, связываем  макушку нашей шапочки</vt:lpstr>
      <vt:lpstr>Слайд 11</vt:lpstr>
      <vt:lpstr>6. Обрезать нити, сформировать кисточки (можно их расчесать) </vt:lpstr>
      <vt:lpstr>7. Накручиваем на руку шпагат светлого оттенка, связываем с одной стороны нитью того же цвета</vt:lpstr>
      <vt:lpstr>8. Разрезаем кольцо с противоположной от узла стороны</vt:lpstr>
      <vt:lpstr>Слайд 15</vt:lpstr>
      <vt:lpstr>Слайд 16</vt:lpstr>
      <vt:lpstr>А если сделать несколько таких Дедов Морозов,  то можно объединить их в гирлянду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Новогодняя игрушка  «Дед Мороз»</dc:title>
  <dc:creator>Zverdvd.org</dc:creator>
  <cp:lastModifiedBy>Zverdvd.org</cp:lastModifiedBy>
  <cp:revision>19</cp:revision>
  <dcterms:created xsi:type="dcterms:W3CDTF">2021-12-04T13:41:09Z</dcterms:created>
  <dcterms:modified xsi:type="dcterms:W3CDTF">2021-12-04T14:42:59Z</dcterms:modified>
</cp:coreProperties>
</file>