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49CAE"/>
    <a:srgbClr val="419E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817821-DBC1-43AF-B5E0-FD27B0F011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13D0AC8-7FAA-47D6-A07A-A0014A3294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51D3BCC-2619-428C-A993-E24009D2A4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9D928-9393-4A87-BBE8-3B45954D7B7A}" type="datetimeFigureOut">
              <a:rPr lang="ru-RU" smtClean="0"/>
              <a:t>06.12.2021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CE40D08-208E-407C-80D6-424094FB5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E6E1AE8-A91C-4F3B-83B1-6DAD7ECC9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ED5E9-8218-47F3-BB4A-B35E856F7F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93557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78FFB6-1DBF-4B42-A061-1C00E519E7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15652D3-DF32-454B-B177-CAD7B09768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562FD02-92D8-43AE-8DB1-072646AD94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9D928-9393-4A87-BBE8-3B45954D7B7A}" type="datetimeFigureOut">
              <a:rPr lang="ru-RU" smtClean="0"/>
              <a:t>06.12.2021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3806F3A-F523-4C4D-A104-2578B9CBC1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70BF702-F2AC-4570-AAD2-25CC9F179F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ED5E9-8218-47F3-BB4A-B35E856F7F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04978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61CB403-CF65-49D8-85DA-E301A2B2A0B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71468BE-3F8B-402C-A8FE-3A50F312CA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570D193-87FC-4404-93E2-4A96022B09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9D928-9393-4A87-BBE8-3B45954D7B7A}" type="datetimeFigureOut">
              <a:rPr lang="ru-RU" smtClean="0"/>
              <a:t>06.12.2021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70B8772-AF39-4940-9659-D7287F70DE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45203AC-01D7-43D3-A5CF-D84D070904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ED5E9-8218-47F3-BB4A-B35E856F7F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14250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1AD56F-F3C3-4BEE-8F60-66C57C137C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6CB0ED7-D66B-47FE-8B99-C3B4D8B668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2A92665-2766-4BE6-8C69-BD85C6F136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9D928-9393-4A87-BBE8-3B45954D7B7A}" type="datetimeFigureOut">
              <a:rPr lang="ru-RU" smtClean="0"/>
              <a:t>06.12.2021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D558490-C59F-4C94-AC5C-44D610D1C7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41F5C78-0EB7-4024-B88F-331174B89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ED5E9-8218-47F3-BB4A-B35E856F7F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13132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B02424-147F-4B18-8ED9-502C99F037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E3B30C8-02AE-406F-83CC-AC06F525C5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B6DD0D7-656F-455A-B5DF-66CA11C9CD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9D928-9393-4A87-BBE8-3B45954D7B7A}" type="datetimeFigureOut">
              <a:rPr lang="ru-RU" smtClean="0"/>
              <a:t>06.12.2021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37BDD85-9FBD-4556-B4EE-EA2D8FE53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A5EF8C4-FC47-47C3-8B78-78E540C5F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ED5E9-8218-47F3-BB4A-B35E856F7F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205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7A45E9-4797-46F8-ADC3-8EB8B7E88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5D2C8A5-DD37-4AAC-882E-11A298D709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F70D29B-5261-4D22-BECF-2ED699651C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85E7BC9-BED8-49A9-8C52-4953AF53A2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9D928-9393-4A87-BBE8-3B45954D7B7A}" type="datetimeFigureOut">
              <a:rPr lang="ru-RU" smtClean="0"/>
              <a:t>06.12.2021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A2A2C9F-00D2-474C-84A2-5B967799B6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2A92423-7034-4FED-A015-3C3BC72701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ED5E9-8218-47F3-BB4A-B35E856F7F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48661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3CEC94-2336-4340-9E28-8CE8E5F5CF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4562568-59BD-4958-9F93-5347D9CF6A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8100C6C-FD99-40FC-BED9-8E227E3609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6117A0B-9013-4D11-BC6D-D74A5FFE7F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F023D83-C435-4CD9-AD05-C8F6705B43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E3C7EFD-A2D8-4CF0-A49C-34BC55D71C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9D928-9393-4A87-BBE8-3B45954D7B7A}" type="datetimeFigureOut">
              <a:rPr lang="ru-RU" smtClean="0"/>
              <a:t>06.12.2021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4B77A4C-2EEB-4651-B084-C2BB444575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D1D7DD8-3236-453F-A7B3-9F4E10672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ED5E9-8218-47F3-BB4A-B35E856F7F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17979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6B8FD8-7937-460E-89D0-C8C9C07924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AB8A1A6-414C-408E-9C8F-C4EC2C921D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9D928-9393-4A87-BBE8-3B45954D7B7A}" type="datetimeFigureOut">
              <a:rPr lang="ru-RU" smtClean="0"/>
              <a:t>06.12.2021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2C00638-CDFE-4758-8C19-98198C7BA5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17E08B7-798C-4CC5-9660-AC24962AF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ED5E9-8218-47F3-BB4A-B35E856F7F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57161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7231EAE-C572-4079-81F4-C459003437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9D928-9393-4A87-BBE8-3B45954D7B7A}" type="datetimeFigureOut">
              <a:rPr lang="ru-RU" smtClean="0"/>
              <a:t>06.12.2021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C8082E3-B495-4390-913A-97E2D75722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839AA86-EF7C-45D5-B650-D6BE336D5D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ED5E9-8218-47F3-BB4A-B35E856F7F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10589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6AABEC-F2FA-4F0C-B0C9-60C161B746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8B34AC3-0D87-4264-977A-A4FE96B5F9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2A4DADF-0B25-4D8A-8A6C-FFABD70208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BF7008E-964C-46A7-8741-B15DFDC62E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9D928-9393-4A87-BBE8-3B45954D7B7A}" type="datetimeFigureOut">
              <a:rPr lang="ru-RU" smtClean="0"/>
              <a:t>06.12.2021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952A7C7-5B87-4D8F-8371-AD4DFC9C7C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33DF00-3157-47CC-B874-45181A247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ED5E9-8218-47F3-BB4A-B35E856F7F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25507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3B3DB1-7858-4664-A26C-73FFD029B0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958282B-4FFC-4549-88EC-EBB2C7CEABA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43F3342-15B0-4EA7-8814-50C9BF797A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D0CD8B2-5F6E-41A6-B49A-B19D5427F3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9D928-9393-4A87-BBE8-3B45954D7B7A}" type="datetimeFigureOut">
              <a:rPr lang="ru-RU" smtClean="0"/>
              <a:t>06.12.2021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0DC5C44-5F1F-453F-9613-10EC0B53FE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58EC0BC-7622-4B07-9E44-9CE8D907F4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ED5E9-8218-47F3-BB4A-B35E856F7F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1307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65F17F-547D-41F3-8B87-AD1DF5D5F8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DF70DC6-1021-47AA-BEDD-A875226127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E1A1E6C-E192-4A03-B850-654B06BCCFD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29D928-9393-4A87-BBE8-3B45954D7B7A}" type="datetimeFigureOut">
              <a:rPr lang="ru-RU" smtClean="0"/>
              <a:t>06.12.2021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ADAA3C4-DDDA-47A3-93A8-4F3F2F754E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958C4AD-0C8E-4D83-AA95-1E3710DEE1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9ED5E9-8218-47F3-BB4A-B35E856F7F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0582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9000">
              <a:srgbClr val="419EA5"/>
            </a:gs>
            <a:gs pos="0">
              <a:srgbClr val="549CAE"/>
            </a:gs>
            <a:gs pos="7000">
              <a:schemeClr val="accent1">
                <a:lumMod val="7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E2B0D0-44C7-4102-927D-579616B81D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1145220"/>
          </a:xfrm>
        </p:spPr>
        <p:txBody>
          <a:bodyPr>
            <a:normAutofit fontScale="90000"/>
          </a:bodyPr>
          <a:lstStyle/>
          <a:p>
            <a:br>
              <a:rPr lang="ru-RU" dirty="0"/>
            </a:b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Ёлочная игрушка 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“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Тигрёнок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”</a:t>
            </a:r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033A04C-08EA-4307-A2E6-4AC41F2A5B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884898"/>
            <a:ext cx="9144000" cy="1613438"/>
          </a:xfrm>
        </p:spPr>
        <p:txBody>
          <a:bodyPr>
            <a:normAutofit fontScale="92500" lnSpcReduction="20000"/>
          </a:bodyPr>
          <a:lstStyle/>
          <a:p>
            <a:r>
              <a:rPr lang="ru-RU" dirty="0">
                <a:latin typeface="Bahnschrift SemiCondensed" panose="020B0502040204020203" pitchFamily="34" charset="0"/>
              </a:rPr>
              <a:t>Работу сделал</a:t>
            </a:r>
          </a:p>
          <a:p>
            <a:r>
              <a:rPr lang="ru-RU" sz="3200" dirty="0">
                <a:latin typeface="Comic Sans MS" panose="030F0702030302020204" pitchFamily="66" charset="0"/>
              </a:rPr>
              <a:t>Деулин Артём Вадимович</a:t>
            </a:r>
          </a:p>
          <a:p>
            <a:r>
              <a:rPr lang="ru-RU" dirty="0">
                <a:latin typeface="Bahnschrift SemiCondensed" panose="020B0502040204020203" pitchFamily="34" charset="0"/>
              </a:rPr>
              <a:t>7 </a:t>
            </a:r>
            <a:r>
              <a:rPr lang="en-US" dirty="0">
                <a:latin typeface="Bahnschrift SemiCondensed" panose="020B0502040204020203" pitchFamily="34" charset="0"/>
              </a:rPr>
              <a:t>“</a:t>
            </a:r>
            <a:r>
              <a:rPr lang="ru-RU" dirty="0">
                <a:latin typeface="Bahnschrift SemiCondensed" panose="020B0502040204020203" pitchFamily="34" charset="0"/>
              </a:rPr>
              <a:t>Е</a:t>
            </a:r>
            <a:r>
              <a:rPr lang="en-US" dirty="0">
                <a:latin typeface="Bahnschrift SemiCondensed" panose="020B0502040204020203" pitchFamily="34" charset="0"/>
              </a:rPr>
              <a:t>” </a:t>
            </a:r>
            <a:r>
              <a:rPr lang="ru-RU" dirty="0">
                <a:latin typeface="Bahnschrift SemiCondensed" panose="020B0502040204020203" pitchFamily="34" charset="0"/>
              </a:rPr>
              <a:t>школа №176</a:t>
            </a:r>
          </a:p>
          <a:p>
            <a:r>
              <a:rPr lang="ru-RU" dirty="0" err="1">
                <a:latin typeface="Bahnschrift SemiCondensed" panose="020B0502040204020203" pitchFamily="34" charset="0"/>
              </a:rPr>
              <a:t>Канавинский</a:t>
            </a:r>
            <a:r>
              <a:rPr lang="ru-RU" dirty="0">
                <a:latin typeface="Bahnschrift SemiCondensed" panose="020B0502040204020203" pitchFamily="34" charset="0"/>
              </a:rPr>
              <a:t> район</a:t>
            </a:r>
          </a:p>
          <a:p>
            <a:endParaRPr lang="ru-RU" dirty="0">
              <a:latin typeface="Bahnschrift SemiCondensed" panose="020B0502040204020203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0950D55-56FE-4521-BEDA-6A01680F4FB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82720" y="1392374"/>
            <a:ext cx="4064000" cy="4073251"/>
          </a:xfrm>
          <a:prstGeom prst="rect">
            <a:avLst/>
          </a:prstGeom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41246812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49CA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69105F-8C6A-4BB8-ABB9-4F1001305A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582886" cy="6003018"/>
          </a:xfrm>
        </p:spPr>
        <p:txBody>
          <a:bodyPr/>
          <a:lstStyle/>
          <a:p>
            <a:r>
              <a:rPr lang="ru-RU" dirty="0">
                <a:solidFill>
                  <a:schemeClr val="bg1"/>
                </a:solidFill>
                <a:latin typeface="Comic Sans MS" panose="030F0702030302020204" pitchFamily="66" charset="0"/>
              </a:rPr>
              <a:t>Сушим работу. После покрываем ее грунтом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D2719A2F-51BC-4A63-AD54-EE2546F1A8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60079" y="1085623"/>
            <a:ext cx="5801784" cy="4351338"/>
          </a:xfrm>
          <a:solidFill>
            <a:schemeClr val="bg1"/>
          </a:solidFill>
          <a:effectLst>
            <a:softEdge rad="101600"/>
          </a:effectLst>
        </p:spPr>
      </p:pic>
    </p:spTree>
    <p:extLst>
      <p:ext uri="{BB962C8B-B14F-4D97-AF65-F5344CB8AC3E}">
        <p14:creationId xmlns:p14="http://schemas.microsoft.com/office/powerpoint/2010/main" val="11786093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49CA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185181-A09B-4016-9EC0-85C2AA7B72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914" y="287478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ru-RU" sz="6000" dirty="0">
                <a:solidFill>
                  <a:schemeClr val="bg1"/>
                </a:solidFill>
                <a:latin typeface="Comic Sans MS" panose="030F0702030302020204" pitchFamily="66" charset="0"/>
              </a:rPr>
              <a:t>Раскрашиваем  и даём игрушке высохнуть  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DD93950C-B549-42D6-876F-667BA23098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4111" y="1926773"/>
            <a:ext cx="5548603" cy="4273635"/>
          </a:xfrm>
          <a:effectLst>
            <a:softEdge rad="127000"/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A41EE1C-3FC8-4DF9-9135-9B9072D2DC3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8920" y="1978976"/>
            <a:ext cx="5558969" cy="4169227"/>
          </a:xfrm>
          <a:prstGeom prst="rect">
            <a:avLst/>
          </a:prstGeom>
          <a:effectLst>
            <a:softEdge rad="50800"/>
          </a:effectLst>
        </p:spPr>
      </p:pic>
    </p:spTree>
    <p:extLst>
      <p:ext uri="{BB962C8B-B14F-4D97-AF65-F5344CB8AC3E}">
        <p14:creationId xmlns:p14="http://schemas.microsoft.com/office/powerpoint/2010/main" val="26270183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49CA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4962C9-6ADE-4750-82DA-EA535048FC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76200" y="463096"/>
            <a:ext cx="7151914" cy="1964418"/>
          </a:xfrm>
        </p:spPr>
        <p:txBody>
          <a:bodyPr/>
          <a:lstStyle/>
          <a:p>
            <a:r>
              <a:rPr lang="ru-RU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Новогодняя игрушка Тигр – готова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4277F41C-0754-45D8-A643-2D4DC484CA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51914" y="827316"/>
            <a:ext cx="4397829" cy="5793404"/>
          </a:xfrm>
          <a:effectLst>
            <a:softEdge rad="88900"/>
          </a:effectLst>
        </p:spPr>
      </p:pic>
    </p:spTree>
    <p:extLst>
      <p:ext uri="{BB962C8B-B14F-4D97-AF65-F5344CB8AC3E}">
        <p14:creationId xmlns:p14="http://schemas.microsoft.com/office/powerpoint/2010/main" val="42765794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49CA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40291C77-70A5-4D4E-8D56-C556E371DF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748" y="187324"/>
            <a:ext cx="4128452" cy="1610995"/>
          </a:xfrm>
        </p:spPr>
        <p:txBody>
          <a:bodyPr/>
          <a:lstStyle/>
          <a:p>
            <a:r>
              <a:rPr lang="ru-RU" dirty="0">
                <a:solidFill>
                  <a:schemeClr val="bg1"/>
                </a:solidFill>
                <a:latin typeface="Bahnschrift" panose="020B0502040204020203" pitchFamily="34" charset="0"/>
              </a:rPr>
              <a:t>Для того, чтобы сделать эту работу вам понадобится</a:t>
            </a:r>
            <a:r>
              <a:rPr lang="en-US" dirty="0">
                <a:solidFill>
                  <a:schemeClr val="bg1"/>
                </a:solidFill>
              </a:rPr>
              <a:t>: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5C2BE82E-58DE-46AF-BE28-4695EA77A8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8012" y="573007"/>
            <a:ext cx="7540098" cy="5655073"/>
          </a:xfrm>
          <a:effectLst>
            <a:softEdge rad="127000"/>
          </a:effectLst>
        </p:spPr>
      </p:pic>
      <p:sp>
        <p:nvSpPr>
          <p:cNvPr id="6" name="Текст 5">
            <a:extLst>
              <a:ext uri="{FF2B5EF4-FFF2-40B4-BE49-F238E27FC236}">
                <a16:creationId xmlns:a16="http://schemas.microsoft.com/office/drawing/2014/main" id="{BFDDE5EF-5609-4E05-8742-AC68173206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80988" y="2514203"/>
            <a:ext cx="4240212" cy="4099560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chemeClr val="bg1"/>
                </a:solidFill>
                <a:latin typeface="Bahnschrift Condensed" panose="020B0502040204020203" pitchFamily="34" charset="0"/>
              </a:rPr>
              <a:t>Масса папье-маше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chemeClr val="bg1"/>
                </a:solidFill>
                <a:latin typeface="Bahnschrift Condensed" panose="020B0502040204020203" pitchFamily="34" charset="0"/>
              </a:rPr>
              <a:t>Форма для изготовления новогоднего шара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chemeClr val="bg1"/>
                </a:solidFill>
                <a:latin typeface="Bahnschrift Condensed" panose="020B0502040204020203" pitchFamily="34" charset="0"/>
              </a:rPr>
              <a:t>Акриловые краски</a:t>
            </a:r>
          </a:p>
        </p:txBody>
      </p:sp>
    </p:spTree>
    <p:extLst>
      <p:ext uri="{BB962C8B-B14F-4D97-AF65-F5344CB8AC3E}">
        <p14:creationId xmlns:p14="http://schemas.microsoft.com/office/powerpoint/2010/main" val="23912078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49CA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6E52F2-EB85-425E-A893-126DBA83D1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727200" y="-114142"/>
            <a:ext cx="12324080" cy="1325563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Comic Sans MS" panose="030F0702030302020204" pitchFamily="66" charset="0"/>
              </a:rPr>
              <a:t>Замешиваем массу папье-маше 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F522B605-F7A9-40FC-82CF-CF60C8D1CE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4250" y="1813243"/>
            <a:ext cx="7595749" cy="4910211"/>
          </a:xfrm>
          <a:effectLst>
            <a:softEdge rad="114300"/>
          </a:effectLst>
        </p:spPr>
      </p:pic>
      <p:sp>
        <p:nvSpPr>
          <p:cNvPr id="6" name="Пузырек для мыслей: облако 5">
            <a:extLst>
              <a:ext uri="{FF2B5EF4-FFF2-40B4-BE49-F238E27FC236}">
                <a16:creationId xmlns:a16="http://schemas.microsoft.com/office/drawing/2014/main" id="{EFF0CF30-B9FA-41B7-BCB4-DC601519E2B7}"/>
              </a:ext>
            </a:extLst>
          </p:cNvPr>
          <p:cNvSpPr/>
          <p:nvPr/>
        </p:nvSpPr>
        <p:spPr>
          <a:xfrm>
            <a:off x="8757920" y="389651"/>
            <a:ext cx="2783840" cy="1643539"/>
          </a:xfrm>
          <a:prstGeom prst="cloud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Comic Sans MS" panose="030F0702030302020204" pitchFamily="66" charset="0"/>
              </a:rPr>
              <a:t>Масса + вода</a:t>
            </a:r>
          </a:p>
        </p:txBody>
      </p:sp>
    </p:spTree>
    <p:extLst>
      <p:ext uri="{BB962C8B-B14F-4D97-AF65-F5344CB8AC3E}">
        <p14:creationId xmlns:p14="http://schemas.microsoft.com/office/powerpoint/2010/main" val="5014663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49CA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E2374823-2E2E-409A-9916-9DCEABEB41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bg1"/>
                </a:solidFill>
                <a:latin typeface="Comic Sans MS" panose="030F0702030302020204" pitchFamily="66" charset="0"/>
              </a:rPr>
              <a:t>Выкладываем получившуюся массу в форму шара</a:t>
            </a: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FD180FFD-25A6-484C-BB69-5A3C3C1EDE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3600" y="1578928"/>
            <a:ext cx="6680200" cy="5010150"/>
          </a:xfrm>
          <a:solidFill>
            <a:srgbClr val="549CAE"/>
          </a:solidFill>
          <a:effectLst>
            <a:softEdge rad="139700"/>
          </a:effectLst>
        </p:spPr>
      </p:pic>
    </p:spTree>
    <p:extLst>
      <p:ext uri="{BB962C8B-B14F-4D97-AF65-F5344CB8AC3E}">
        <p14:creationId xmlns:p14="http://schemas.microsoft.com/office/powerpoint/2010/main" val="18201560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49CA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8FF300-732C-4766-847A-9A3C48432E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bg1"/>
                </a:solidFill>
                <a:latin typeface="Comic Sans MS" panose="030F0702030302020204" pitchFamily="66" charset="0"/>
              </a:rPr>
              <a:t>Кладем форму на батарею до полного высыхания массы папье-маше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9D1098A4-2C03-4A72-8905-B93FB736E9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9588" y="1901666"/>
            <a:ext cx="6121612" cy="4591209"/>
          </a:xfrm>
          <a:effectLst>
            <a:softEdge rad="76200"/>
          </a:effectLst>
        </p:spPr>
      </p:pic>
    </p:spTree>
    <p:extLst>
      <p:ext uri="{BB962C8B-B14F-4D97-AF65-F5344CB8AC3E}">
        <p14:creationId xmlns:p14="http://schemas.microsoft.com/office/powerpoint/2010/main" val="27582410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49CA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E567C5-785E-42EC-A015-6B6C3DD812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680" y="365125"/>
            <a:ext cx="11120120" cy="1290955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bg1"/>
                </a:solidFill>
                <a:latin typeface="Comic Sans MS" panose="030F0702030302020204" pitchFamily="66" charset="0"/>
              </a:rPr>
              <a:t>Вынимаем получившуюся заготовку и проделываем отверстие в одной из половинок и крепим верёвочку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F84F3F93-E7A0-4C76-80F5-7D6B467DF6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4216" y="2222500"/>
            <a:ext cx="5578264" cy="4351338"/>
          </a:xfrm>
          <a:effectLst>
            <a:softEdge rad="152400"/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BA96A05-018B-40D3-A38C-E4A7CD5FB12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19545" y="2222500"/>
            <a:ext cx="5378239" cy="4351338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8" name="Стрелка: вправо 7">
            <a:extLst>
              <a:ext uri="{FF2B5EF4-FFF2-40B4-BE49-F238E27FC236}">
                <a16:creationId xmlns:a16="http://schemas.microsoft.com/office/drawing/2014/main" id="{B1415B3B-5002-412A-88D2-0E605CCC7ADF}"/>
              </a:ext>
            </a:extLst>
          </p:cNvPr>
          <p:cNvSpPr/>
          <p:nvPr/>
        </p:nvSpPr>
        <p:spPr>
          <a:xfrm>
            <a:off x="5913120" y="4206240"/>
            <a:ext cx="565785" cy="37592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00317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49CA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24CCB1-8090-451A-A700-A4E24B0B91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581400" cy="5654675"/>
          </a:xfrm>
        </p:spPr>
        <p:txBody>
          <a:bodyPr/>
          <a:lstStyle/>
          <a:p>
            <a:r>
              <a:rPr lang="ru-RU" dirty="0">
                <a:solidFill>
                  <a:schemeClr val="bg1"/>
                </a:solidFill>
                <a:latin typeface="Comic Sans MS" panose="030F0702030302020204" pitchFamily="66" charset="0"/>
              </a:rPr>
              <a:t>Соединяем половинки шара с помощью папье-маше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F68DA619-AF75-495C-9426-C9489D01A2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24898" y="926350"/>
            <a:ext cx="5800302" cy="4793639"/>
          </a:xfrm>
          <a:effectLst>
            <a:outerShdw dist="50800" dir="5400000" sx="1000" sy="1000" algn="ctr" rotWithShape="0">
              <a:srgbClr val="000000">
                <a:alpha val="70000"/>
              </a:srgbClr>
            </a:outerShdw>
            <a:softEdge rad="165100"/>
          </a:effectLst>
        </p:spPr>
      </p:pic>
    </p:spTree>
    <p:extLst>
      <p:ext uri="{BB962C8B-B14F-4D97-AF65-F5344CB8AC3E}">
        <p14:creationId xmlns:p14="http://schemas.microsoft.com/office/powerpoint/2010/main" val="4942032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49CA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1BD147-4869-45BB-A717-1A09769CE5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6486" y="0"/>
            <a:ext cx="10515600" cy="1325563"/>
          </a:xfrm>
        </p:spPr>
        <p:txBody>
          <a:bodyPr/>
          <a:lstStyle/>
          <a:p>
            <a:r>
              <a:rPr lang="ru-RU" dirty="0">
                <a:solidFill>
                  <a:schemeClr val="bg1"/>
                </a:solidFill>
                <a:latin typeface="Comic Sans MS" panose="030F0702030302020204" pitchFamily="66" charset="0"/>
              </a:rPr>
              <a:t>Лепим мордочку Тигра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1C13992E-19F4-4C15-AACB-C285A91400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37906" y="1206612"/>
            <a:ext cx="6972151" cy="5229113"/>
          </a:xfrm>
          <a:solidFill>
            <a:srgbClr val="549CAE"/>
          </a:solidFill>
          <a:effectLst>
            <a:softEdge rad="101600"/>
          </a:effectLst>
        </p:spPr>
      </p:pic>
    </p:spTree>
    <p:extLst>
      <p:ext uri="{BB962C8B-B14F-4D97-AF65-F5344CB8AC3E}">
        <p14:creationId xmlns:p14="http://schemas.microsoft.com/office/powerpoint/2010/main" val="17244090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49CA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85ABCD-3976-416B-8548-30D94FE607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88228" y="0"/>
            <a:ext cx="10515600" cy="1325563"/>
          </a:xfrm>
        </p:spPr>
        <p:txBody>
          <a:bodyPr/>
          <a:lstStyle/>
          <a:p>
            <a:r>
              <a:rPr lang="ru-RU" dirty="0">
                <a:solidFill>
                  <a:schemeClr val="bg1"/>
                </a:solidFill>
                <a:latin typeface="Comic Sans MS" panose="030F0702030302020204" pitchFamily="66" charset="0"/>
              </a:rPr>
              <a:t>Лепим хвостик 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2E956F5D-290F-4720-B2DF-89A61AA63E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7011" y="1241765"/>
            <a:ext cx="6797978" cy="5098484"/>
          </a:xfr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02311459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102</Words>
  <Application>Microsoft Office PowerPoint</Application>
  <PresentationFormat>Широкоэкранный</PresentationFormat>
  <Paragraphs>20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1" baseType="lpstr">
      <vt:lpstr>Arial</vt:lpstr>
      <vt:lpstr>Bahnschrift</vt:lpstr>
      <vt:lpstr>Bahnschrift Condensed</vt:lpstr>
      <vt:lpstr>Bahnschrift SemiCondensed</vt:lpstr>
      <vt:lpstr>Book Antiqua</vt:lpstr>
      <vt:lpstr>Calibri</vt:lpstr>
      <vt:lpstr>Calibri Light</vt:lpstr>
      <vt:lpstr>Comic Sans MS</vt:lpstr>
      <vt:lpstr>Тема Office</vt:lpstr>
      <vt:lpstr> Ёлочная игрушка “Тигрёнок”</vt:lpstr>
      <vt:lpstr>Для того, чтобы сделать эту работу вам понадобится:</vt:lpstr>
      <vt:lpstr>Замешиваем массу папье-маше </vt:lpstr>
      <vt:lpstr>Выкладываем получившуюся массу в форму шара</vt:lpstr>
      <vt:lpstr>Кладем форму на батарею до полного высыхания массы папье-маше</vt:lpstr>
      <vt:lpstr>Вынимаем получившуюся заготовку и проделываем отверстие в одной из половинок и крепим верёвочку</vt:lpstr>
      <vt:lpstr>Соединяем половинки шара с помощью папье-маше</vt:lpstr>
      <vt:lpstr>Лепим мордочку Тигра</vt:lpstr>
      <vt:lpstr>Лепим хвостик </vt:lpstr>
      <vt:lpstr>Сушим работу. После покрываем ее грунтом</vt:lpstr>
      <vt:lpstr>Раскрашиваем  и даём игрушке высохнуть  </vt:lpstr>
      <vt:lpstr>Новогодняя игрушка Тигр – готова!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Ёлочная игрушка “Тигрёнок”</dc:title>
  <dc:creator>Артём</dc:creator>
  <cp:lastModifiedBy>Артём</cp:lastModifiedBy>
  <cp:revision>2</cp:revision>
  <dcterms:created xsi:type="dcterms:W3CDTF">2021-12-03T11:34:34Z</dcterms:created>
  <dcterms:modified xsi:type="dcterms:W3CDTF">2021-12-06T10:45:41Z</dcterms:modified>
</cp:coreProperties>
</file>