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980728"/>
            <a:ext cx="9144000" cy="288032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Конкурс – «Зимние сказки»</a:t>
            </a:r>
            <a:b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Номинация «Мой новогодний</a:t>
            </a:r>
            <a:b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мастер-класс»</a:t>
            </a:r>
            <a:b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«Тёплая встреча</a:t>
            </a:r>
            <a:b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в 2022 году»</a:t>
            </a:r>
            <a:endParaRPr lang="ru-RU" sz="32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Автор работы: </a:t>
            </a:r>
          </a:p>
          <a:p>
            <a:pPr algn="l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Петрова Василиса Алексеевна</a:t>
            </a:r>
          </a:p>
          <a:p>
            <a:pPr algn="l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Город Нижний Новгород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Лицей 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№165, 6 «В» класс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" y="404664"/>
            <a:ext cx="2920151" cy="38643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76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7</a:t>
            </a:r>
          </a:p>
          <a:p>
            <a:pPr marL="0" indent="0">
              <a:buNone/>
            </a:pP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Размещаем заготовки (номер 1) на плотном картоне (заготовка 2), приклеиваем (не забываем, перед этим склеить косички с шапочками, которые необходимо соединить с</a:t>
            </a:r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заготовками 2 (маленькие)).</a:t>
            </a:r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968807"/>
            <a:ext cx="3153474" cy="209800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69060"/>
            <a:ext cx="3251575" cy="210564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12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8</a:t>
            </a:r>
          </a:p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Прорисовываем </a:t>
            </a:r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(гуашью) </a:t>
            </a:r>
            <a:r>
              <a:rPr lang="ru-RU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сосновые ветви.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846">
            <a:off x="2905742" y="3356991"/>
            <a:ext cx="4268875" cy="2830035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84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9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На заготовках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(номер 2)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прорисовываем цифры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(клеем)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и посыпаем их блёстками любого цвета. 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130">
            <a:off x="3275856" y="3140968"/>
            <a:ext cx="4582668" cy="32494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27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10</a:t>
            </a:r>
          </a:p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Дополнительно можно посыпать блёстками другие части работы.</a:t>
            </a:r>
            <a:endParaRPr lang="ru-RU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180">
            <a:off x="617212" y="3618470"/>
            <a:ext cx="3467049" cy="260028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9041">
            <a:off x="4644008" y="3196601"/>
            <a:ext cx="3600400" cy="259162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787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sz="5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Работа готова!!!</a:t>
            </a:r>
            <a:endParaRPr lang="ru-RU" sz="5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5257">
            <a:off x="336152" y="1672700"/>
            <a:ext cx="3420128" cy="452596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8828">
            <a:off x="4686109" y="1657443"/>
            <a:ext cx="2916206" cy="218715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4658">
            <a:off x="5276023" y="4017221"/>
            <a:ext cx="2831366" cy="207488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3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143000"/>
          </a:xfrm>
        </p:spPr>
        <p:txBody>
          <a:bodyPr>
            <a:prstTxWarp prst="textArchDown">
              <a:avLst/>
            </a:prstTxWarp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mic Sans MS" panose="030F0702030302020204" pitchFamily="66" charset="0"/>
              </a:rPr>
              <a:t>СПАСИБО ЗА ВНИМАНИЕ!!!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988840"/>
            <a:ext cx="5698976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Счастливого Нового Года!</a:t>
            </a:r>
            <a:endParaRPr lang="ru-RU" sz="6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2951229" cy="3905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116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0191">
            <a:off x="5990919" y="198720"/>
            <a:ext cx="1042625" cy="208634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1453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изготовления сувенира потребуется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Шерстяные нити </a:t>
            </a:r>
            <a:r>
              <a:rPr lang="ru-RU" sz="1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(для вязания) 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разных цветов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Плотный картон </a:t>
            </a:r>
            <a:r>
              <a:rPr lang="ru-RU" sz="1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(использована коробка)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Картон 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Деревянные бруски </a:t>
            </a:r>
            <a:r>
              <a:rPr lang="ru-RU" sz="1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(круглой формы и разных размеров)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Клей </a:t>
            </a:r>
            <a:r>
              <a:rPr lang="ru-RU" sz="11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(ПВА, клей-пистолет и др.)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Гуашь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Крупная соль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Блёстки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Ножницы, карандаш, линейка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Блестящая леска</a:t>
            </a:r>
          </a:p>
          <a:p>
            <a:pPr>
              <a:buFontTx/>
              <a:buChar char="-"/>
            </a:pP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1432">
            <a:off x="-30772" y="642111"/>
            <a:ext cx="2977348" cy="20166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5817">
            <a:off x="7092280" y="116632"/>
            <a:ext cx="1641592" cy="20148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427">
            <a:off x="183834" y="2596847"/>
            <a:ext cx="2517590" cy="239953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1523">
            <a:off x="68618" y="4701878"/>
            <a:ext cx="3193656" cy="22145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269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1</a:t>
            </a:r>
          </a:p>
          <a:p>
            <a:pPr marL="0" indent="0">
              <a:buNone/>
            </a:pP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Покрасить в белый цвет (гуашью) заготовки (плотный картон и деревянные бруски).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977" y="2775150"/>
            <a:ext cx="3883551" cy="3212976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80928"/>
            <a:ext cx="4457495" cy="3207198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4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2</a:t>
            </a:r>
          </a:p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Из шерстяных нитей (верёвочки-40см)</a:t>
            </a:r>
          </a:p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плетём косички.</a:t>
            </a:r>
            <a:endParaRPr lang="ru-RU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085">
            <a:off x="4734781" y="2843796"/>
            <a:ext cx="3312368" cy="3699029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07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87" y="2131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3</a:t>
            </a:r>
          </a:p>
          <a:p>
            <a:pPr marL="0" indent="0">
              <a:buNone/>
            </a:pP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Мастерим шапочки</a:t>
            </a:r>
          </a:p>
          <a:p>
            <a:pPr marL="0" indent="0">
              <a:buNone/>
            </a:pP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Из картона (15 на 2,5) делаем колечко, затем режем верёвочки – 35</a:t>
            </a:r>
            <a:r>
              <a:rPr lang="ru-RU" sz="10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см</a:t>
            </a: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 </a:t>
            </a:r>
            <a:r>
              <a:rPr lang="ru-RU" sz="1700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одной крепим нити к </a:t>
            </a: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основе (</a:t>
            </a:r>
            <a:r>
              <a:rPr lang="ru-RU" sz="1700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как показано на фото с *). </a:t>
            </a:r>
            <a:endParaRPr lang="ru-RU" sz="1700" dirty="0" smtClean="0">
              <a:ln>
                <a:solidFill>
                  <a:schemeClr val="accent5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Получаем  «</a:t>
            </a:r>
            <a:r>
              <a:rPr lang="ru-RU" sz="1700" dirty="0" err="1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медузку</a:t>
            </a: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», после </a:t>
            </a:r>
            <a:r>
              <a:rPr lang="ru-RU" sz="1700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того, как все нити прикреплены к </a:t>
            </a: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основе. Проталкиваем нити в кольцо в обратном направлении (вывернули </a:t>
            </a:r>
            <a:r>
              <a:rPr lang="ru-RU" sz="1700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все нитки на другую сторону </a:t>
            </a: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кольца, снова </a:t>
            </a:r>
            <a:r>
              <a:rPr lang="ru-RU" sz="1700" dirty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получилась </a:t>
            </a: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«</a:t>
            </a:r>
            <a:r>
              <a:rPr lang="ru-RU" sz="1700" dirty="0" err="1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медузка</a:t>
            </a:r>
            <a:r>
              <a:rPr lang="ru-RU" sz="1700" dirty="0" smtClean="0">
                <a:ln>
                  <a:solidFill>
                    <a:schemeClr val="accent5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»). </a:t>
            </a:r>
            <a:r>
              <a:rPr lang="ru-RU" sz="17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Дополнительной ниткой (от мотка или клубка) перевязываем все нитки, чтобы оформить саму шапочку</a:t>
            </a:r>
            <a:r>
              <a:rPr lang="ru-RU" sz="17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ru-RU" sz="17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 прямой линии отрезаем нити пучка, оставляя нужную длину будущего помпончика.</a:t>
            </a:r>
            <a:br>
              <a:rPr lang="ru-RU" sz="17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sz="17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1600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" y="3428999"/>
            <a:ext cx="1872208" cy="131011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4" y="3441800"/>
            <a:ext cx="2615879" cy="131011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441801"/>
            <a:ext cx="2229696" cy="1310117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951733"/>
            <a:ext cx="2229696" cy="140864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948547"/>
            <a:ext cx="2615879" cy="140864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051110"/>
            <a:ext cx="1642611" cy="1700808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845739"/>
            <a:ext cx="1431869" cy="201226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02" y="4954918"/>
            <a:ext cx="1716851" cy="140546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787" y="1844824"/>
            <a:ext cx="1038419" cy="93610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492" y="188640"/>
            <a:ext cx="1714894" cy="1291376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6225269" y="5652870"/>
            <a:ext cx="4651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51950" y="3450528"/>
            <a:ext cx="5042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6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90" y="1605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4-1</a:t>
            </a:r>
          </a:p>
          <a:p>
            <a:pPr marL="0" indent="0">
              <a:buNone/>
            </a:pP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После того, как изготовили 5 шапочек переходим к оформлению заготовок </a:t>
            </a:r>
            <a:r>
              <a:rPr lang="ru-RU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(круглые бруски)</a:t>
            </a: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. В любой ёмкости перемешиваем крупную соль и блёстки разных цветов. Края обсыпаем получившейся смесью </a:t>
            </a:r>
            <a:r>
              <a:rPr lang="ru-RU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(предварительно мажем их клеем)</a:t>
            </a:r>
            <a:r>
              <a:rPr lang="ru-RU" sz="2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ru-RU" sz="2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068960"/>
            <a:ext cx="2651787" cy="19888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894" y="3068960"/>
            <a:ext cx="2597942" cy="18210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416236"/>
            <a:ext cx="2748403" cy="20719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11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54" y="1166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4-2</a:t>
            </a: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С помощью такой же смеси (соль + блёстки) мы формируем фон на заготовке номер 2 (плотный картон). Для этого рядами (начиная сверху и до середины) сыпем блёстки чередуя цвета (синие блёстки + соль, розовые блёстки + соль и т.д.).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1053">
            <a:off x="6615955" y="3125571"/>
            <a:ext cx="1866239" cy="13996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5826">
            <a:off x="7113914" y="4645756"/>
            <a:ext cx="1896828" cy="148477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213152"/>
            <a:ext cx="2496277" cy="187220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perspectiveAbove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2080">
            <a:off x="5356602" y="4381765"/>
            <a:ext cx="1876255" cy="140719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421595"/>
            <a:ext cx="2843808" cy="21328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292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Шаг 5</a:t>
            </a:r>
          </a:p>
          <a:p>
            <a:pPr marL="0" indent="0">
              <a:buNone/>
            </a:pP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П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ривязываем декоративную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 нить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(блестящая леска)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 к заготовке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(номер 2)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.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130">
            <a:off x="252019" y="4055029"/>
            <a:ext cx="2756410" cy="19264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4420">
            <a:off x="3465352" y="3530264"/>
            <a:ext cx="2432089" cy="233690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7480">
            <a:off x="6319432" y="3711700"/>
            <a:ext cx="2632045" cy="19740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87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Шаг 6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Края рамки оформляем шерстяной нитью, для этого смазываем их клеем и обрамляем нитью заготовку </a:t>
            </a:r>
            <a:r>
              <a:rPr lang="ru-RU" sz="1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(номер 2)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564903"/>
            <a:ext cx="2952328" cy="17992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64516"/>
            <a:ext cx="3288288" cy="23978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4552550"/>
            <a:ext cx="2964796" cy="20748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53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407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Конкурс – «Зимние сказки» Номинация «Мой новогодний  мастер-класс» «Тёплая встреча  в 2022 году»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готова!!!</vt:lpstr>
      <vt:lpstr> СПАСИБО ЗА ВНИМАНИЕ!!!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33</cp:revision>
  <dcterms:created xsi:type="dcterms:W3CDTF">2021-11-30T17:28:51Z</dcterms:created>
  <dcterms:modified xsi:type="dcterms:W3CDTF">2021-12-04T07:41:02Z</dcterms:modified>
</cp:coreProperties>
</file>