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57" r:id="rId5"/>
    <p:sldId id="260" r:id="rId6"/>
    <p:sldId id="259" r:id="rId7"/>
    <p:sldId id="258" r:id="rId8"/>
    <p:sldId id="268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4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4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6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6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0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5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6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E92EC-698F-48D1-A721-49F20ABF35C3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A729-AB9A-4CED-8F1A-176D61996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102487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8197" y="1484784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 smtClean="0"/>
              <a:t>KurbatovProdaction</a:t>
            </a:r>
            <a:r>
              <a:rPr lang="en-US" sz="2000" dirty="0" smtClean="0"/>
              <a:t> </a:t>
            </a:r>
            <a:r>
              <a:rPr lang="ru-RU" sz="2000" dirty="0" smtClean="0"/>
              <a:t>представляет</a:t>
            </a:r>
          </a:p>
          <a:p>
            <a:pPr algn="ctr"/>
            <a:endParaRPr lang="en-US" sz="2000" b="1" u="sng" dirty="0" smtClean="0"/>
          </a:p>
          <a:p>
            <a:pPr algn="ctr"/>
            <a:r>
              <a:rPr lang="ru-RU" sz="4800" b="1" i="1" dirty="0" smtClean="0"/>
              <a:t>Новогодняя сказка </a:t>
            </a:r>
          </a:p>
          <a:p>
            <a:pPr algn="ctr"/>
            <a:r>
              <a:rPr lang="ru-RU" sz="4800" b="1" i="1" dirty="0" smtClean="0"/>
              <a:t>на новый лад</a:t>
            </a:r>
          </a:p>
          <a:p>
            <a:pPr algn="ctr"/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25198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105582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96752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Уже и кружку в руки взял, как в этот момент один из черепашек выбивает, влетевшей в окно, </a:t>
            </a:r>
            <a:r>
              <a:rPr lang="ru-RU" i="1" dirty="0" err="1" smtClean="0"/>
              <a:t>сюрекенной</a:t>
            </a:r>
            <a:r>
              <a:rPr lang="ru-RU" i="1" dirty="0" smtClean="0"/>
              <a:t> чашку из рук. Вбежали черепашки в избу, прижали к печке Бабу Ягу, так что и не вырваться ей, заставили к гроту проводить Деда Мороза и слова волшебные сказать. Прошел Дедушка Мороз через грот, попал через «портал» в прошлое, в предыдущий год, как раз туда, где оставил свою канистру с маслом моторным. Забрал ее и в обратный путь отправился. Вернулся Дед Мороз домой, залил масло в посох и стал посох снова работать.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595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05582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412776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Ударил Дед Мороз посохом по корму для оленей и стал он снова «летательным». Съели олени корм и снова смогли взлететь. Верные помощники впрягли в сани оленей, загрузили сани подарками, Дед Мороз одел свое самое нарядное одеяние и отправился поздравлять детишек.</a:t>
            </a:r>
          </a:p>
          <a:p>
            <a:r>
              <a:rPr lang="ru-RU" i="1" dirty="0" smtClean="0"/>
              <a:t>Вот так, обычное моторное масло…., ну и конечно Дед Мороз и черепашки-ниндзя (как же без них) спасли праздник)))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632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Сканированные документы\Scanitto_2018-12-07_002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7920881" cy="54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4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297" y="-62496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4138" y="1340768"/>
            <a:ext cx="59766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/>
              <a:t>«</a:t>
            </a:r>
            <a:r>
              <a:rPr lang="ru-RU" sz="2000" b="1" u="sng" dirty="0" smtClean="0"/>
              <a:t>Волшебный новый год </a:t>
            </a:r>
            <a:r>
              <a:rPr lang="ru-RU" sz="2000" b="1" u="sng" dirty="0" smtClean="0"/>
              <a:t>или </a:t>
            </a:r>
            <a:r>
              <a:rPr lang="ru-RU" sz="2000" b="1" u="sng" dirty="0" smtClean="0"/>
              <a:t>современные секреты новогодних чудес»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 </a:t>
            </a:r>
            <a:r>
              <a:rPr lang="ru-RU" i="1" dirty="0" smtClean="0"/>
              <a:t>Как то раз под Новый год…в ВОЛШЕБНОЙ стране снега и льда, где проживает Дед Мороз, случился переполох.</a:t>
            </a:r>
          </a:p>
          <a:p>
            <a:r>
              <a:rPr lang="ru-RU" i="1" dirty="0" smtClean="0"/>
              <a:t>Верные помощники Деда Мороза – черепашки-ниндзя, </a:t>
            </a:r>
            <a:r>
              <a:rPr lang="ru-RU" i="1" dirty="0" smtClean="0"/>
              <a:t>(это </a:t>
            </a:r>
            <a:r>
              <a:rPr lang="ru-RU" i="1" dirty="0" smtClean="0"/>
              <a:t>же Волшебная страна), решили устроить «предварительный </a:t>
            </a:r>
            <a:r>
              <a:rPr lang="ru-RU" i="1" dirty="0" smtClean="0"/>
              <a:t>пуск» </a:t>
            </a:r>
            <a:r>
              <a:rPr lang="ru-RU" i="1" dirty="0" smtClean="0"/>
              <a:t>упряжки оленей с санями, </a:t>
            </a:r>
            <a:r>
              <a:rPr lang="ru-RU" i="1" dirty="0" smtClean="0"/>
              <a:t>на которой </a:t>
            </a:r>
            <a:r>
              <a:rPr lang="ru-RU" i="1" dirty="0" smtClean="0"/>
              <a:t>Дед Мороз </a:t>
            </a:r>
            <a:r>
              <a:rPr lang="ru-RU" i="1" dirty="0" smtClean="0"/>
              <a:t>развозит </a:t>
            </a:r>
            <a:r>
              <a:rPr lang="ru-RU" i="1" dirty="0" smtClean="0"/>
              <a:t>подарки для всех детишек.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5357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771" y="-31651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5" y="1429236"/>
            <a:ext cx="5512613" cy="310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5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05582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484784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 тут… они обнаружили, что олени Деда Мороза, которые тянут сани с подарками по небесному своду, не могут взлететь. У оленей закончился волшебный корм «для полетов» (не могут же они всегда только летать, им и по лужайке побродить хочется). Прибежали помощники к Деду Морозу, чтобы он превратил корм оленей в корм «для полетов», а Волшебный посох, которым Дед Мороз превращал корм оленей в волшебный, перестал работать. В посохе закончилось обычное моторное масло.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6729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05582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26876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Забыл Дед Мороз взять масло в прошлый Новый год, когда возвращался домой, оставил целую канистру с маслом на улице одного славного города. Вот беда, где же его взять, масло то моторное, ведь Дед Мороз живет в волшебной стране, где обычные вещи (вроде какого-то масла моторного) не существуют, а попасть в мир обычных людей без посоха и оленей не представляется возможным. Загрустил Дед Мороз, пригорюнился: как же детки без подарков на Новый год останутся. А Новый год близко, остались только сутки. Что же делать Деду Морозу, как спасти праздник детей?!?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3047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05582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268760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Тут черепашки-ниндзя вспомнили, о том, что звери рассказывали, что в лесу есть волшебный грот, и тот, кто его проходит, попадает через «портал» в прошлое в мир обычных людей. </a:t>
            </a:r>
          </a:p>
          <a:p>
            <a:r>
              <a:rPr lang="ru-RU" i="1" dirty="0" smtClean="0"/>
              <a:t>Вот только где точно этот грот и кто рассказывал про него, ни Дед Мороз, ни черепашки-ниндзя не помнили. Стал Дед Мороз собираться в лес, чтобы обнаружить грот и попасть в прошлое за маслом. А бесстрашные черепашки запаслись своим оружием (на всякий случай, вдруг пригодится) и тоже отправились с Дедом Морозом в путь-дорогу.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8498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05582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4301" y="1340768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Шли они шли, зашли почти в самую чащу. И тут им на встречу выпрыгнули Леший и Кощей бессмертный, решили они Деда Мороза с пути сбить, чтобы испортить праздник детишек. Одного не учли, Дед Мороз то не один был, а со своими верными помощниками. Наши бесстрашные черепашки в два счета расправились с ними (еще бы, черепашки же, да еще и с оружием) и продолжили путь.</a:t>
            </a:r>
          </a:p>
          <a:p>
            <a:r>
              <a:rPr lang="ru-RU" i="1" dirty="0" smtClean="0"/>
              <a:t>А путь Деда Мороза идет дальше в самую-самую чащу, туда где проживает, кто бы Вы думали?.... </a:t>
            </a:r>
          </a:p>
          <a:p>
            <a:r>
              <a:rPr lang="ru-RU" i="1" dirty="0" smtClean="0"/>
              <a:t>Ну конечно Баба Яга. Вот уже и избушка Бабы Яги не обойти ее никак, нужно внутрь зайти. </a:t>
            </a:r>
          </a:p>
        </p:txBody>
      </p:sp>
    </p:spTree>
    <p:extLst>
      <p:ext uri="{BB962C8B-B14F-4D97-AF65-F5344CB8AC3E}">
        <p14:creationId xmlns:p14="http://schemas.microsoft.com/office/powerpoint/2010/main" val="112884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Сказ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4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s\0325200\Рабочий стол\Сказка\Рамки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05582"/>
            <a:ext cx="10589533" cy="706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96752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Поднялся Дед Мороз в дом, а черепашки на улице остались дожидаться (ну не любят черепашки Бабусю </a:t>
            </a:r>
            <a:r>
              <a:rPr lang="ru-RU" i="1" dirty="0" err="1" smtClean="0"/>
              <a:t>Ягусю</a:t>
            </a:r>
            <a:r>
              <a:rPr lang="ru-RU" i="1" dirty="0" smtClean="0"/>
              <a:t>).  А Баба Яга приготовила для Деда Мороза угощение, да не простое, а специальное сонное зелье, добавила его в горячее молоко и давай потчевать  Деда Мороза: «</a:t>
            </a:r>
            <a:r>
              <a:rPr lang="ru-RU" i="1" dirty="0" err="1" smtClean="0"/>
              <a:t>Уваж</a:t>
            </a:r>
            <a:r>
              <a:rPr lang="ru-RU" i="1" dirty="0" smtClean="0"/>
              <a:t>, Дед Мороз, старушку, испей горячего наивкуснейшего молока, с баранками вкусными, лягушками сушенными, вареньем из ягод лесных волчьих…». </a:t>
            </a:r>
          </a:p>
          <a:p>
            <a:r>
              <a:rPr lang="ru-RU" i="1" dirty="0" smtClean="0"/>
              <a:t>Дед Мороз подумал-подумал и решил, что из всего перечисленного можно только молока выпить безбоязненно.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99359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694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Курбатова Ирина Витальевна</dc:creator>
  <cp:lastModifiedBy>Irina K</cp:lastModifiedBy>
  <cp:revision>20</cp:revision>
  <dcterms:created xsi:type="dcterms:W3CDTF">2018-12-12T08:18:14Z</dcterms:created>
  <dcterms:modified xsi:type="dcterms:W3CDTF">2022-01-08T11:20:38Z</dcterms:modified>
</cp:coreProperties>
</file>