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93" r:id="rId4"/>
    <p:sldId id="298" r:id="rId5"/>
    <p:sldId id="278" r:id="rId6"/>
    <p:sldId id="289" r:id="rId7"/>
    <p:sldId id="268" r:id="rId8"/>
    <p:sldId id="276" r:id="rId9"/>
    <p:sldId id="259" r:id="rId10"/>
    <p:sldId id="272" r:id="rId11"/>
    <p:sldId id="264" r:id="rId12"/>
    <p:sldId id="271" r:id="rId13"/>
    <p:sldId id="277" r:id="rId14"/>
    <p:sldId id="299" r:id="rId15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993300"/>
    <a:srgbClr val="3333FF"/>
    <a:srgbClr val="101032"/>
    <a:srgbClr val="0000FF"/>
    <a:srgbClr val="920049"/>
    <a:srgbClr val="FFB3FF"/>
    <a:srgbClr val="FFE7FF"/>
    <a:srgbClr val="A0D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712" autoAdjust="0"/>
  </p:normalViewPr>
  <p:slideViewPr>
    <p:cSldViewPr>
      <p:cViewPr varScale="1">
        <p:scale>
          <a:sx n="107" d="100"/>
          <a:sy n="107" d="100"/>
        </p:scale>
        <p:origin x="114" y="4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86BE3C-3D01-4C93-ABE8-A3531A7345E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522146-3B51-452F-81D3-EECD18269551}">
      <dgm:prSet phldrT="[Текст]"/>
      <dgm:spPr/>
      <dgm:t>
        <a:bodyPr/>
        <a:lstStyle/>
        <a:p>
          <a:r>
            <a:rPr lang="ru-RU" b="1" dirty="0" smtClean="0">
              <a:latin typeface="Century Gothic" panose="020B0502020202020204" pitchFamily="34" charset="0"/>
              <a:cs typeface="Courier New" panose="02070309020205020404" pitchFamily="49" charset="0"/>
            </a:rPr>
            <a:t>Государственные символы</a:t>
          </a:r>
          <a:endParaRPr lang="ru-RU" b="1" dirty="0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660BC72D-CC74-45FE-9A29-8C115C96D175}" type="parTrans" cxnId="{2053E7FD-A05F-41B1-9EB6-751BAB7C37BB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2FC8AEF8-3B40-41E8-A502-3211021D01FC}" type="sibTrans" cxnId="{2053E7FD-A05F-41B1-9EB6-751BAB7C37BB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F3615099-670B-4CB8-8EFA-AC5B5DB71C98}">
      <dgm:prSet phldrT="[Текст]"/>
      <dgm:spPr/>
      <dgm:t>
        <a:bodyPr/>
        <a:lstStyle/>
        <a:p>
          <a:r>
            <a:rPr lang="ru-RU" b="1" smtClean="0">
              <a:latin typeface="Century Gothic" panose="020B0502020202020204" pitchFamily="34" charset="0"/>
              <a:cs typeface="Courier New" panose="02070309020205020404" pitchFamily="49" charset="0"/>
            </a:rPr>
            <a:t>Флаг</a:t>
          </a:r>
          <a:endParaRPr lang="ru-RU" b="1" dirty="0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64A27745-0A63-4117-A280-F9FBC6B23434}" type="parTrans" cxnId="{63C4D363-325F-4898-B0B8-36142BEE778D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ED44BEED-CB00-4028-9E68-F9C8481B71D3}" type="sibTrans" cxnId="{63C4D363-325F-4898-B0B8-36142BEE778D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0C49C847-0768-4C6D-B372-AE77AFEE82F8}">
      <dgm:prSet phldrT="[Текст]"/>
      <dgm:spPr/>
      <dgm:t>
        <a:bodyPr/>
        <a:lstStyle/>
        <a:p>
          <a:r>
            <a:rPr lang="ru-RU" b="1" smtClean="0">
              <a:latin typeface="Century Gothic" panose="020B0502020202020204" pitchFamily="34" charset="0"/>
              <a:cs typeface="Courier New" panose="02070309020205020404" pitchFamily="49" charset="0"/>
            </a:rPr>
            <a:t>Гимн</a:t>
          </a:r>
          <a:endParaRPr lang="ru-RU" b="1" dirty="0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84B79A1E-01DA-4B36-A261-9C44D1C510A2}" type="parTrans" cxnId="{60963FA7-6110-46FC-B2FD-1D09646C55BA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B10750E3-E6D2-4A08-93B0-99DEFC33ABAC}" type="sibTrans" cxnId="{60963FA7-6110-46FC-B2FD-1D09646C55BA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23DCB567-7996-466B-A696-A2D27CAA3D24}">
      <dgm:prSet/>
      <dgm:spPr/>
      <dgm:t>
        <a:bodyPr/>
        <a:lstStyle/>
        <a:p>
          <a:r>
            <a:rPr lang="ru-RU" b="1" dirty="0" smtClean="0">
              <a:latin typeface="Century Gothic" panose="020B0502020202020204" pitchFamily="34" charset="0"/>
              <a:cs typeface="Courier New" panose="02070309020205020404" pitchFamily="49" charset="0"/>
            </a:rPr>
            <a:t>Герб</a:t>
          </a:r>
          <a:endParaRPr lang="ru-RU" b="1" dirty="0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A3A6B661-7B78-4A88-B266-61DF774639A2}" type="parTrans" cxnId="{7424A284-C180-4FA4-93D7-5E76C8293E5C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4517217A-62EC-4F32-990B-D894D9BFD47B}" type="sibTrans" cxnId="{7424A284-C180-4FA4-93D7-5E76C8293E5C}">
      <dgm:prSet/>
      <dgm:spPr/>
      <dgm:t>
        <a:bodyPr/>
        <a:lstStyle/>
        <a:p>
          <a:endParaRPr lang="ru-RU" b="1">
            <a:latin typeface="Century Gothic" panose="020B0502020202020204" pitchFamily="34" charset="0"/>
            <a:cs typeface="Courier New" panose="02070309020205020404" pitchFamily="49" charset="0"/>
          </a:endParaRPr>
        </a:p>
      </dgm:t>
    </dgm:pt>
    <dgm:pt modelId="{0446853F-D87E-4A6D-ADD8-6E2E349F1904}" type="pres">
      <dgm:prSet presAssocID="{8C86BE3C-3D01-4C93-ABE8-A3531A7345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B4815E-A0C0-4D57-AA3A-3474CB9031AA}" type="pres">
      <dgm:prSet presAssocID="{DE522146-3B51-452F-81D3-EECD18269551}" presName="hierRoot1" presStyleCnt="0"/>
      <dgm:spPr/>
    </dgm:pt>
    <dgm:pt modelId="{A832C2BD-B204-45BA-BEF3-F56624DABFC8}" type="pres">
      <dgm:prSet presAssocID="{DE522146-3B51-452F-81D3-EECD18269551}" presName="composite" presStyleCnt="0"/>
      <dgm:spPr/>
    </dgm:pt>
    <dgm:pt modelId="{083B1FCC-3593-495F-B944-071DAA4C3AB4}" type="pres">
      <dgm:prSet presAssocID="{DE522146-3B51-452F-81D3-EECD18269551}" presName="background" presStyleLbl="node0" presStyleIdx="0" presStyleCnt="1"/>
      <dgm:spPr>
        <a:solidFill>
          <a:schemeClr val="accent3">
            <a:lumMod val="75000"/>
          </a:schemeClr>
        </a:solidFill>
      </dgm:spPr>
    </dgm:pt>
    <dgm:pt modelId="{139E04E9-A717-47A7-A0BE-B98DCA11EBCC}" type="pres">
      <dgm:prSet presAssocID="{DE522146-3B51-452F-81D3-EECD18269551}" presName="text" presStyleLbl="fgAcc0" presStyleIdx="0" presStyleCnt="1" custScaleX="3177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E136F0-2040-4C8B-AB8E-F92736C0671A}" type="pres">
      <dgm:prSet presAssocID="{DE522146-3B51-452F-81D3-EECD18269551}" presName="hierChild2" presStyleCnt="0"/>
      <dgm:spPr/>
    </dgm:pt>
    <dgm:pt modelId="{0DBC1CF0-B36B-41D0-BDDF-26C29724002C}" type="pres">
      <dgm:prSet presAssocID="{A3A6B661-7B78-4A88-B266-61DF774639A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084E4FBF-F77C-4607-9BAD-E6EA3FC4FE8A}" type="pres">
      <dgm:prSet presAssocID="{23DCB567-7996-466B-A696-A2D27CAA3D24}" presName="hierRoot2" presStyleCnt="0"/>
      <dgm:spPr/>
    </dgm:pt>
    <dgm:pt modelId="{65E7DF3F-0665-4578-9DD8-644F0C6E0BCB}" type="pres">
      <dgm:prSet presAssocID="{23DCB567-7996-466B-A696-A2D27CAA3D24}" presName="composite2" presStyleCnt="0"/>
      <dgm:spPr/>
    </dgm:pt>
    <dgm:pt modelId="{8FD013F1-2F09-4EC8-807F-4E66095F67A4}" type="pres">
      <dgm:prSet presAssocID="{23DCB567-7996-466B-A696-A2D27CAA3D24}" presName="background2" presStyleLbl="node2" presStyleIdx="0" presStyleCnt="3"/>
      <dgm:spPr>
        <a:solidFill>
          <a:schemeClr val="bg1"/>
        </a:solidFill>
        <a:ln>
          <a:solidFill>
            <a:schemeClr val="bg2">
              <a:lumMod val="60000"/>
              <a:lumOff val="40000"/>
            </a:schemeClr>
          </a:solidFill>
        </a:ln>
      </dgm:spPr>
    </dgm:pt>
    <dgm:pt modelId="{FE111300-E181-4B10-BD91-7EE5F1B23D28}" type="pres">
      <dgm:prSet presAssocID="{23DCB567-7996-466B-A696-A2D27CAA3D24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2407DE-BC55-49BE-93F2-1AED15483545}" type="pres">
      <dgm:prSet presAssocID="{23DCB567-7996-466B-A696-A2D27CAA3D24}" presName="hierChild3" presStyleCnt="0"/>
      <dgm:spPr/>
    </dgm:pt>
    <dgm:pt modelId="{978A7409-3354-44B4-9720-5DD17806C5FE}" type="pres">
      <dgm:prSet presAssocID="{64A27745-0A63-4117-A280-F9FBC6B23434}" presName="Name10" presStyleLbl="parChTrans1D2" presStyleIdx="1" presStyleCnt="3"/>
      <dgm:spPr/>
      <dgm:t>
        <a:bodyPr/>
        <a:lstStyle/>
        <a:p>
          <a:endParaRPr lang="ru-RU"/>
        </a:p>
      </dgm:t>
    </dgm:pt>
    <dgm:pt modelId="{A06BCB27-D524-4A03-82C7-D24CD5EB1A3A}" type="pres">
      <dgm:prSet presAssocID="{F3615099-670B-4CB8-8EFA-AC5B5DB71C98}" presName="hierRoot2" presStyleCnt="0"/>
      <dgm:spPr/>
    </dgm:pt>
    <dgm:pt modelId="{98AE8FE0-97C4-4EED-8B46-0F79FE201EFF}" type="pres">
      <dgm:prSet presAssocID="{F3615099-670B-4CB8-8EFA-AC5B5DB71C98}" presName="composite2" presStyleCnt="0"/>
      <dgm:spPr/>
    </dgm:pt>
    <dgm:pt modelId="{E163F4F3-535E-4E8D-8F7C-A61C82B3DE65}" type="pres">
      <dgm:prSet presAssocID="{F3615099-670B-4CB8-8EFA-AC5B5DB71C98}" presName="background2" presStyleLbl="node2" presStyleIdx="1" presStyleCnt="3"/>
      <dgm:spPr>
        <a:solidFill>
          <a:srgbClr val="0000FF"/>
        </a:solidFill>
        <a:ln>
          <a:solidFill>
            <a:schemeClr val="accent3">
              <a:lumMod val="50000"/>
            </a:schemeClr>
          </a:solidFill>
        </a:ln>
      </dgm:spPr>
    </dgm:pt>
    <dgm:pt modelId="{39D0A132-91AC-4332-B05D-3B0107CEDD6A}" type="pres">
      <dgm:prSet presAssocID="{F3615099-670B-4CB8-8EFA-AC5B5DB71C98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E8A280-2AD3-42A6-A761-9C55CC038163}" type="pres">
      <dgm:prSet presAssocID="{F3615099-670B-4CB8-8EFA-AC5B5DB71C98}" presName="hierChild3" presStyleCnt="0"/>
      <dgm:spPr/>
    </dgm:pt>
    <dgm:pt modelId="{03DC2E82-EC2B-4BB5-B258-EFA8E925D2C3}" type="pres">
      <dgm:prSet presAssocID="{84B79A1E-01DA-4B36-A261-9C44D1C510A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6FD1F30-F142-4609-82AF-F8272EAAEA86}" type="pres">
      <dgm:prSet presAssocID="{0C49C847-0768-4C6D-B372-AE77AFEE82F8}" presName="hierRoot2" presStyleCnt="0"/>
      <dgm:spPr/>
    </dgm:pt>
    <dgm:pt modelId="{16DB528B-A853-45CD-BF57-FB4247ACDB66}" type="pres">
      <dgm:prSet presAssocID="{0C49C847-0768-4C6D-B372-AE77AFEE82F8}" presName="composite2" presStyleCnt="0"/>
      <dgm:spPr/>
    </dgm:pt>
    <dgm:pt modelId="{004B6C53-4CB4-4FBE-95AA-7CEDB5281C49}" type="pres">
      <dgm:prSet presAssocID="{0C49C847-0768-4C6D-B372-AE77AFEE82F8}" presName="background2" presStyleLbl="node2" presStyleIdx="2" presStyleCnt="3"/>
      <dgm:spPr>
        <a:solidFill>
          <a:srgbClr val="FF0000"/>
        </a:solidFill>
        <a:ln>
          <a:solidFill>
            <a:schemeClr val="accent3">
              <a:lumMod val="50000"/>
            </a:schemeClr>
          </a:solidFill>
        </a:ln>
      </dgm:spPr>
    </dgm:pt>
    <dgm:pt modelId="{45674E07-E618-4394-9FA0-546EE7FE5726}" type="pres">
      <dgm:prSet presAssocID="{0C49C847-0768-4C6D-B372-AE77AFEE82F8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61D035-000A-4AF1-B93F-D0EA95905A35}" type="pres">
      <dgm:prSet presAssocID="{0C49C847-0768-4C6D-B372-AE77AFEE82F8}" presName="hierChild3" presStyleCnt="0"/>
      <dgm:spPr/>
    </dgm:pt>
  </dgm:ptLst>
  <dgm:cxnLst>
    <dgm:cxn modelId="{60963FA7-6110-46FC-B2FD-1D09646C55BA}" srcId="{DE522146-3B51-452F-81D3-EECD18269551}" destId="{0C49C847-0768-4C6D-B372-AE77AFEE82F8}" srcOrd="2" destOrd="0" parTransId="{84B79A1E-01DA-4B36-A261-9C44D1C510A2}" sibTransId="{B10750E3-E6D2-4A08-93B0-99DEFC33ABAC}"/>
    <dgm:cxn modelId="{3B684A51-ABEC-4C8E-9930-F60DA77329FB}" type="presOf" srcId="{A3A6B661-7B78-4A88-B266-61DF774639A2}" destId="{0DBC1CF0-B36B-41D0-BDDF-26C29724002C}" srcOrd="0" destOrd="0" presId="urn:microsoft.com/office/officeart/2005/8/layout/hierarchy1"/>
    <dgm:cxn modelId="{42A89246-861B-461D-A1E3-84D66BD61F33}" type="presOf" srcId="{DE522146-3B51-452F-81D3-EECD18269551}" destId="{139E04E9-A717-47A7-A0BE-B98DCA11EBCC}" srcOrd="0" destOrd="0" presId="urn:microsoft.com/office/officeart/2005/8/layout/hierarchy1"/>
    <dgm:cxn modelId="{9A99E40A-0E8B-4AB0-987E-72A1E87B6954}" type="presOf" srcId="{64A27745-0A63-4117-A280-F9FBC6B23434}" destId="{978A7409-3354-44B4-9720-5DD17806C5FE}" srcOrd="0" destOrd="0" presId="urn:microsoft.com/office/officeart/2005/8/layout/hierarchy1"/>
    <dgm:cxn modelId="{63C4D363-325F-4898-B0B8-36142BEE778D}" srcId="{DE522146-3B51-452F-81D3-EECD18269551}" destId="{F3615099-670B-4CB8-8EFA-AC5B5DB71C98}" srcOrd="1" destOrd="0" parTransId="{64A27745-0A63-4117-A280-F9FBC6B23434}" sibTransId="{ED44BEED-CB00-4028-9E68-F9C8481B71D3}"/>
    <dgm:cxn modelId="{7424A284-C180-4FA4-93D7-5E76C8293E5C}" srcId="{DE522146-3B51-452F-81D3-EECD18269551}" destId="{23DCB567-7996-466B-A696-A2D27CAA3D24}" srcOrd="0" destOrd="0" parTransId="{A3A6B661-7B78-4A88-B266-61DF774639A2}" sibTransId="{4517217A-62EC-4F32-990B-D894D9BFD47B}"/>
    <dgm:cxn modelId="{80AB993D-C271-4FF9-9762-F5F626557E71}" type="presOf" srcId="{8C86BE3C-3D01-4C93-ABE8-A3531A7345EC}" destId="{0446853F-D87E-4A6D-ADD8-6E2E349F1904}" srcOrd="0" destOrd="0" presId="urn:microsoft.com/office/officeart/2005/8/layout/hierarchy1"/>
    <dgm:cxn modelId="{B157D6EA-5EE4-4C6C-8196-DE406C6280FE}" type="presOf" srcId="{F3615099-670B-4CB8-8EFA-AC5B5DB71C98}" destId="{39D0A132-91AC-4332-B05D-3B0107CEDD6A}" srcOrd="0" destOrd="0" presId="urn:microsoft.com/office/officeart/2005/8/layout/hierarchy1"/>
    <dgm:cxn modelId="{005B176C-6969-47F0-96D6-E61D78948288}" type="presOf" srcId="{0C49C847-0768-4C6D-B372-AE77AFEE82F8}" destId="{45674E07-E618-4394-9FA0-546EE7FE5726}" srcOrd="0" destOrd="0" presId="urn:microsoft.com/office/officeart/2005/8/layout/hierarchy1"/>
    <dgm:cxn modelId="{A28AC2B6-8027-41F0-BD6F-0387A8895173}" type="presOf" srcId="{84B79A1E-01DA-4B36-A261-9C44D1C510A2}" destId="{03DC2E82-EC2B-4BB5-B258-EFA8E925D2C3}" srcOrd="0" destOrd="0" presId="urn:microsoft.com/office/officeart/2005/8/layout/hierarchy1"/>
    <dgm:cxn modelId="{2053E7FD-A05F-41B1-9EB6-751BAB7C37BB}" srcId="{8C86BE3C-3D01-4C93-ABE8-A3531A7345EC}" destId="{DE522146-3B51-452F-81D3-EECD18269551}" srcOrd="0" destOrd="0" parTransId="{660BC72D-CC74-45FE-9A29-8C115C96D175}" sibTransId="{2FC8AEF8-3B40-41E8-A502-3211021D01FC}"/>
    <dgm:cxn modelId="{D9372DB9-E2BF-4FDE-986E-6E20D57E5DCA}" type="presOf" srcId="{23DCB567-7996-466B-A696-A2D27CAA3D24}" destId="{FE111300-E181-4B10-BD91-7EE5F1B23D28}" srcOrd="0" destOrd="0" presId="urn:microsoft.com/office/officeart/2005/8/layout/hierarchy1"/>
    <dgm:cxn modelId="{A8E037A1-2B18-43EA-B5AB-C1D9B867C967}" type="presParOf" srcId="{0446853F-D87E-4A6D-ADD8-6E2E349F1904}" destId="{61B4815E-A0C0-4D57-AA3A-3474CB9031AA}" srcOrd="0" destOrd="0" presId="urn:microsoft.com/office/officeart/2005/8/layout/hierarchy1"/>
    <dgm:cxn modelId="{5513D76B-9CD0-46FA-9FE2-6F02D1AD4173}" type="presParOf" srcId="{61B4815E-A0C0-4D57-AA3A-3474CB9031AA}" destId="{A832C2BD-B204-45BA-BEF3-F56624DABFC8}" srcOrd="0" destOrd="0" presId="urn:microsoft.com/office/officeart/2005/8/layout/hierarchy1"/>
    <dgm:cxn modelId="{620336A4-0F75-42FA-A550-248CD2DB9F7E}" type="presParOf" srcId="{A832C2BD-B204-45BA-BEF3-F56624DABFC8}" destId="{083B1FCC-3593-495F-B944-071DAA4C3AB4}" srcOrd="0" destOrd="0" presId="urn:microsoft.com/office/officeart/2005/8/layout/hierarchy1"/>
    <dgm:cxn modelId="{5678755E-05DF-4D6C-ACF4-830C887E3BBE}" type="presParOf" srcId="{A832C2BD-B204-45BA-BEF3-F56624DABFC8}" destId="{139E04E9-A717-47A7-A0BE-B98DCA11EBCC}" srcOrd="1" destOrd="0" presId="urn:microsoft.com/office/officeart/2005/8/layout/hierarchy1"/>
    <dgm:cxn modelId="{D5FE3835-7055-48DC-AB8E-0599D31A1BE4}" type="presParOf" srcId="{61B4815E-A0C0-4D57-AA3A-3474CB9031AA}" destId="{29E136F0-2040-4C8B-AB8E-F92736C0671A}" srcOrd="1" destOrd="0" presId="urn:microsoft.com/office/officeart/2005/8/layout/hierarchy1"/>
    <dgm:cxn modelId="{E5D9229D-A08E-4D53-B1E0-8440A27A3429}" type="presParOf" srcId="{29E136F0-2040-4C8B-AB8E-F92736C0671A}" destId="{0DBC1CF0-B36B-41D0-BDDF-26C29724002C}" srcOrd="0" destOrd="0" presId="urn:microsoft.com/office/officeart/2005/8/layout/hierarchy1"/>
    <dgm:cxn modelId="{6FDC4590-5EAE-4718-8B02-349C921D8471}" type="presParOf" srcId="{29E136F0-2040-4C8B-AB8E-F92736C0671A}" destId="{084E4FBF-F77C-4607-9BAD-E6EA3FC4FE8A}" srcOrd="1" destOrd="0" presId="urn:microsoft.com/office/officeart/2005/8/layout/hierarchy1"/>
    <dgm:cxn modelId="{DAC6DCEF-65F4-4BA8-910E-935185E336A7}" type="presParOf" srcId="{084E4FBF-F77C-4607-9BAD-E6EA3FC4FE8A}" destId="{65E7DF3F-0665-4578-9DD8-644F0C6E0BCB}" srcOrd="0" destOrd="0" presId="urn:microsoft.com/office/officeart/2005/8/layout/hierarchy1"/>
    <dgm:cxn modelId="{4B6AFC4A-2810-4573-8CD0-20F12FF835A8}" type="presParOf" srcId="{65E7DF3F-0665-4578-9DD8-644F0C6E0BCB}" destId="{8FD013F1-2F09-4EC8-807F-4E66095F67A4}" srcOrd="0" destOrd="0" presId="urn:microsoft.com/office/officeart/2005/8/layout/hierarchy1"/>
    <dgm:cxn modelId="{CBCFEA38-8974-430B-A500-75BDA609EB08}" type="presParOf" srcId="{65E7DF3F-0665-4578-9DD8-644F0C6E0BCB}" destId="{FE111300-E181-4B10-BD91-7EE5F1B23D28}" srcOrd="1" destOrd="0" presId="urn:microsoft.com/office/officeart/2005/8/layout/hierarchy1"/>
    <dgm:cxn modelId="{6374F306-8121-42C3-87C8-235ED5C602D4}" type="presParOf" srcId="{084E4FBF-F77C-4607-9BAD-E6EA3FC4FE8A}" destId="{2D2407DE-BC55-49BE-93F2-1AED15483545}" srcOrd="1" destOrd="0" presId="urn:microsoft.com/office/officeart/2005/8/layout/hierarchy1"/>
    <dgm:cxn modelId="{B4DCBB7F-1A2B-4595-B04F-13A7ECACF77B}" type="presParOf" srcId="{29E136F0-2040-4C8B-AB8E-F92736C0671A}" destId="{978A7409-3354-44B4-9720-5DD17806C5FE}" srcOrd="2" destOrd="0" presId="urn:microsoft.com/office/officeart/2005/8/layout/hierarchy1"/>
    <dgm:cxn modelId="{67A979A1-E4CF-4237-AADB-A4982E210D2B}" type="presParOf" srcId="{29E136F0-2040-4C8B-AB8E-F92736C0671A}" destId="{A06BCB27-D524-4A03-82C7-D24CD5EB1A3A}" srcOrd="3" destOrd="0" presId="urn:microsoft.com/office/officeart/2005/8/layout/hierarchy1"/>
    <dgm:cxn modelId="{C3668972-0939-40EE-9880-27422D162E4A}" type="presParOf" srcId="{A06BCB27-D524-4A03-82C7-D24CD5EB1A3A}" destId="{98AE8FE0-97C4-4EED-8B46-0F79FE201EFF}" srcOrd="0" destOrd="0" presId="urn:microsoft.com/office/officeart/2005/8/layout/hierarchy1"/>
    <dgm:cxn modelId="{4D19860B-D8B2-4EA8-8C12-DD8A1E37A9E5}" type="presParOf" srcId="{98AE8FE0-97C4-4EED-8B46-0F79FE201EFF}" destId="{E163F4F3-535E-4E8D-8F7C-A61C82B3DE65}" srcOrd="0" destOrd="0" presId="urn:microsoft.com/office/officeart/2005/8/layout/hierarchy1"/>
    <dgm:cxn modelId="{B62266C1-F637-4F06-9368-1AF1F72AB51C}" type="presParOf" srcId="{98AE8FE0-97C4-4EED-8B46-0F79FE201EFF}" destId="{39D0A132-91AC-4332-B05D-3B0107CEDD6A}" srcOrd="1" destOrd="0" presId="urn:microsoft.com/office/officeart/2005/8/layout/hierarchy1"/>
    <dgm:cxn modelId="{AC02B04E-F5F0-4823-B963-C08017E54B58}" type="presParOf" srcId="{A06BCB27-D524-4A03-82C7-D24CD5EB1A3A}" destId="{0BE8A280-2AD3-42A6-A761-9C55CC038163}" srcOrd="1" destOrd="0" presId="urn:microsoft.com/office/officeart/2005/8/layout/hierarchy1"/>
    <dgm:cxn modelId="{AC4666FE-940F-46D7-9BEC-C1440AF63FEE}" type="presParOf" srcId="{29E136F0-2040-4C8B-AB8E-F92736C0671A}" destId="{03DC2E82-EC2B-4BB5-B258-EFA8E925D2C3}" srcOrd="4" destOrd="0" presId="urn:microsoft.com/office/officeart/2005/8/layout/hierarchy1"/>
    <dgm:cxn modelId="{8BC79272-2052-4F0B-974F-D160A4E8B78F}" type="presParOf" srcId="{29E136F0-2040-4C8B-AB8E-F92736C0671A}" destId="{A6FD1F30-F142-4609-82AF-F8272EAAEA86}" srcOrd="5" destOrd="0" presId="urn:microsoft.com/office/officeart/2005/8/layout/hierarchy1"/>
    <dgm:cxn modelId="{6AB475B7-4A2F-4D04-87D8-7DD969542414}" type="presParOf" srcId="{A6FD1F30-F142-4609-82AF-F8272EAAEA86}" destId="{16DB528B-A853-45CD-BF57-FB4247ACDB66}" srcOrd="0" destOrd="0" presId="urn:microsoft.com/office/officeart/2005/8/layout/hierarchy1"/>
    <dgm:cxn modelId="{F2A3C05D-239A-4E3A-9C7B-6C6BAA37E620}" type="presParOf" srcId="{16DB528B-A853-45CD-BF57-FB4247ACDB66}" destId="{004B6C53-4CB4-4FBE-95AA-7CEDB5281C49}" srcOrd="0" destOrd="0" presId="urn:microsoft.com/office/officeart/2005/8/layout/hierarchy1"/>
    <dgm:cxn modelId="{A81AAE74-B67E-41FC-A0D5-3989B96ADE00}" type="presParOf" srcId="{16DB528B-A853-45CD-BF57-FB4247ACDB66}" destId="{45674E07-E618-4394-9FA0-546EE7FE5726}" srcOrd="1" destOrd="0" presId="urn:microsoft.com/office/officeart/2005/8/layout/hierarchy1"/>
    <dgm:cxn modelId="{B26238BE-C39B-447B-8503-F6BEA7E62B91}" type="presParOf" srcId="{A6FD1F30-F142-4609-82AF-F8272EAAEA86}" destId="{0061D035-000A-4AF1-B93F-D0EA95905A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C2E82-EC2B-4BB5-B258-EFA8E925D2C3}">
      <dsp:nvSpPr>
        <dsp:cNvPr id="0" name=""/>
        <dsp:cNvSpPr/>
      </dsp:nvSpPr>
      <dsp:spPr>
        <a:xfrm>
          <a:off x="3561754" y="1622110"/>
          <a:ext cx="2527696" cy="601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889"/>
              </a:lnTo>
              <a:lnTo>
                <a:pt x="2527696" y="409889"/>
              </a:lnTo>
              <a:lnTo>
                <a:pt x="2527696" y="6014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A7409-3354-44B4-9720-5DD17806C5FE}">
      <dsp:nvSpPr>
        <dsp:cNvPr id="0" name=""/>
        <dsp:cNvSpPr/>
      </dsp:nvSpPr>
      <dsp:spPr>
        <a:xfrm>
          <a:off x="3516034" y="1622110"/>
          <a:ext cx="91440" cy="6014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4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BC1CF0-B36B-41D0-BDDF-26C29724002C}">
      <dsp:nvSpPr>
        <dsp:cNvPr id="0" name=""/>
        <dsp:cNvSpPr/>
      </dsp:nvSpPr>
      <dsp:spPr>
        <a:xfrm>
          <a:off x="1034057" y="1622110"/>
          <a:ext cx="2527696" cy="601476"/>
        </a:xfrm>
        <a:custGeom>
          <a:avLst/>
          <a:gdLst/>
          <a:ahLst/>
          <a:cxnLst/>
          <a:rect l="0" t="0" r="0" b="0"/>
          <a:pathLst>
            <a:path>
              <a:moveTo>
                <a:pt x="2527696" y="0"/>
              </a:moveTo>
              <a:lnTo>
                <a:pt x="2527696" y="409889"/>
              </a:lnTo>
              <a:lnTo>
                <a:pt x="0" y="409889"/>
              </a:lnTo>
              <a:lnTo>
                <a:pt x="0" y="6014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B1FCC-3593-495F-B944-071DAA4C3AB4}">
      <dsp:nvSpPr>
        <dsp:cNvPr id="0" name=""/>
        <dsp:cNvSpPr/>
      </dsp:nvSpPr>
      <dsp:spPr>
        <a:xfrm>
          <a:off x="275746" y="308857"/>
          <a:ext cx="6572016" cy="131325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E04E9-A717-47A7-A0BE-B98DCA11EBCC}">
      <dsp:nvSpPr>
        <dsp:cNvPr id="0" name=""/>
        <dsp:cNvSpPr/>
      </dsp:nvSpPr>
      <dsp:spPr>
        <a:xfrm>
          <a:off x="505537" y="527158"/>
          <a:ext cx="6572016" cy="1313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latin typeface="Century Gothic" panose="020B0502020202020204" pitchFamily="34" charset="0"/>
              <a:cs typeface="Courier New" panose="02070309020205020404" pitchFamily="49" charset="0"/>
            </a:rPr>
            <a:t>Государственные символы</a:t>
          </a:r>
          <a:endParaRPr lang="ru-RU" sz="3400" b="1" kern="1200" dirty="0">
            <a:latin typeface="Century Gothic" panose="020B0502020202020204" pitchFamily="34" charset="0"/>
            <a:cs typeface="Courier New" panose="02070309020205020404" pitchFamily="49" charset="0"/>
          </a:endParaRPr>
        </a:p>
      </dsp:txBody>
      <dsp:txXfrm>
        <a:off x="544001" y="565622"/>
        <a:ext cx="6495088" cy="1236325"/>
      </dsp:txXfrm>
    </dsp:sp>
    <dsp:sp modelId="{8FD013F1-2F09-4EC8-807F-4E66095F67A4}">
      <dsp:nvSpPr>
        <dsp:cNvPr id="0" name=""/>
        <dsp:cNvSpPr/>
      </dsp:nvSpPr>
      <dsp:spPr>
        <a:xfrm>
          <a:off x="0" y="2223587"/>
          <a:ext cx="2068115" cy="1313253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11300-E181-4B10-BD91-7EE5F1B23D28}">
      <dsp:nvSpPr>
        <dsp:cNvPr id="0" name=""/>
        <dsp:cNvSpPr/>
      </dsp:nvSpPr>
      <dsp:spPr>
        <a:xfrm>
          <a:off x="229790" y="2441889"/>
          <a:ext cx="2068115" cy="1313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latin typeface="Century Gothic" panose="020B0502020202020204" pitchFamily="34" charset="0"/>
              <a:cs typeface="Courier New" panose="02070309020205020404" pitchFamily="49" charset="0"/>
            </a:rPr>
            <a:t>Герб</a:t>
          </a:r>
          <a:endParaRPr lang="ru-RU" sz="3400" b="1" kern="1200" dirty="0">
            <a:latin typeface="Century Gothic" panose="020B0502020202020204" pitchFamily="34" charset="0"/>
            <a:cs typeface="Courier New" panose="02070309020205020404" pitchFamily="49" charset="0"/>
          </a:endParaRPr>
        </a:p>
      </dsp:txBody>
      <dsp:txXfrm>
        <a:off x="268254" y="2480353"/>
        <a:ext cx="1991187" cy="1236325"/>
      </dsp:txXfrm>
    </dsp:sp>
    <dsp:sp modelId="{E163F4F3-535E-4E8D-8F7C-A61C82B3DE65}">
      <dsp:nvSpPr>
        <dsp:cNvPr id="0" name=""/>
        <dsp:cNvSpPr/>
      </dsp:nvSpPr>
      <dsp:spPr>
        <a:xfrm>
          <a:off x="2527696" y="2223587"/>
          <a:ext cx="2068115" cy="1313253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0A132-91AC-4332-B05D-3B0107CEDD6A}">
      <dsp:nvSpPr>
        <dsp:cNvPr id="0" name=""/>
        <dsp:cNvSpPr/>
      </dsp:nvSpPr>
      <dsp:spPr>
        <a:xfrm>
          <a:off x="2757487" y="2441889"/>
          <a:ext cx="2068115" cy="1313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smtClean="0">
              <a:latin typeface="Century Gothic" panose="020B0502020202020204" pitchFamily="34" charset="0"/>
              <a:cs typeface="Courier New" panose="02070309020205020404" pitchFamily="49" charset="0"/>
            </a:rPr>
            <a:t>Флаг</a:t>
          </a:r>
          <a:endParaRPr lang="ru-RU" sz="3400" b="1" kern="1200" dirty="0">
            <a:latin typeface="Century Gothic" panose="020B0502020202020204" pitchFamily="34" charset="0"/>
            <a:cs typeface="Courier New" panose="02070309020205020404" pitchFamily="49" charset="0"/>
          </a:endParaRPr>
        </a:p>
      </dsp:txBody>
      <dsp:txXfrm>
        <a:off x="2795951" y="2480353"/>
        <a:ext cx="1991187" cy="1236325"/>
      </dsp:txXfrm>
    </dsp:sp>
    <dsp:sp modelId="{004B6C53-4CB4-4FBE-95AA-7CEDB5281C49}">
      <dsp:nvSpPr>
        <dsp:cNvPr id="0" name=""/>
        <dsp:cNvSpPr/>
      </dsp:nvSpPr>
      <dsp:spPr>
        <a:xfrm>
          <a:off x="5055393" y="2223587"/>
          <a:ext cx="2068115" cy="131325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74E07-E618-4394-9FA0-546EE7FE5726}">
      <dsp:nvSpPr>
        <dsp:cNvPr id="0" name=""/>
        <dsp:cNvSpPr/>
      </dsp:nvSpPr>
      <dsp:spPr>
        <a:xfrm>
          <a:off x="5285184" y="2441889"/>
          <a:ext cx="2068115" cy="1313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smtClean="0">
              <a:latin typeface="Century Gothic" panose="020B0502020202020204" pitchFamily="34" charset="0"/>
              <a:cs typeface="Courier New" panose="02070309020205020404" pitchFamily="49" charset="0"/>
            </a:rPr>
            <a:t>Гимн</a:t>
          </a:r>
          <a:endParaRPr lang="ru-RU" sz="3400" b="1" kern="1200" dirty="0">
            <a:latin typeface="Century Gothic" panose="020B0502020202020204" pitchFamily="34" charset="0"/>
            <a:cs typeface="Courier New" panose="02070309020205020404" pitchFamily="49" charset="0"/>
          </a:endParaRPr>
        </a:p>
      </dsp:txBody>
      <dsp:txXfrm>
        <a:off x="5323648" y="2480353"/>
        <a:ext cx="1991187" cy="1236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58AE3-4449-465F-9954-2F107E4BD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4273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-1587"/>
            <a:ext cx="9176658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3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6E2CC-4A32-4C0E-AD4C-C716D1718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6348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8"/>
            <a:ext cx="91694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1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E0BC4-58AE-49F4-942C-F1AC19832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5297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362"/>
            <a:ext cx="91694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4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F6579-53C5-4A34-A161-FC30A4657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E8B91-8008-4DCB-8230-DDABC81C2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7F62B-B843-4925-98A7-9909B46A9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6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C5F6F-1B87-4EDC-AE5D-BA30F694A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73"/>
            <a:ext cx="4973637" cy="513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66750"/>
            <a:ext cx="6809068" cy="376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7CF98-F05A-4C02-90A5-14000185B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62465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8"/>
            <a:ext cx="91694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6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646528D-D7F2-4B8C-BF91-C6CF147DE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23850"/>
            <a:ext cx="9832976" cy="616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418441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Выполнила: 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ученица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4а класса 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МБОУ </a:t>
            </a:r>
            <a:r>
              <a:rPr lang="ru-RU" sz="140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sz="140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Школы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№ 101 имени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Е. Е.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Дейч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Баландина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Елизавета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965325" y="884635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52400" y="342693"/>
            <a:ext cx="8763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Государственный флаг </a:t>
            </a:r>
            <a:r>
              <a:rPr lang="ru-RU" altLang="ru-RU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является официальным государственным символом Российской Федерации. </a:t>
            </a:r>
          </a:p>
          <a:p>
            <a:pPr eaLnBrk="1" hangingPunct="1"/>
            <a:r>
              <a:rPr lang="ru-RU" altLang="ru-RU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Он представляет собой прямоугольное полотнище из трёх равновеликих горизонтальных полос белого цвета (верхняя), синего (средняя) и красного (нижняя).</a:t>
            </a:r>
          </a:p>
        </p:txBody>
      </p:sp>
      <p:pic>
        <p:nvPicPr>
          <p:cNvPr id="26635" name="Picture 11" descr="https://acegif.com/wp-content/gifs/russian-flag-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84053"/>
            <a:ext cx="5257800" cy="241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36171" y="590550"/>
            <a:ext cx="6781800" cy="8651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b="1" kern="0" dirty="0" smtClean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Что означают символы </a:t>
            </a:r>
            <a:r>
              <a:rPr lang="en-US" altLang="ru-RU" sz="3200" b="1" kern="0" dirty="0" smtClean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3200" b="1" kern="0" dirty="0" smtClean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Российского флага</a:t>
            </a:r>
            <a:endParaRPr lang="ru-RU" altLang="ru-RU" sz="3200" b="1" kern="0" dirty="0">
              <a:solidFill>
                <a:srgbClr val="99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000" y="1932214"/>
            <a:ext cx="84582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ru-RU" sz="3200" b="1" kern="10" spc="-150" dirty="0">
                <a:ln w="9525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Белый цвет </a:t>
            </a:r>
            <a:r>
              <a:rPr lang="ru-RU" sz="2400" kern="0" spc="-150" dirty="0">
                <a:latin typeface="Century Gothic" panose="020B0502020202020204" pitchFamily="34" charset="0"/>
                <a:cs typeface="Times New Roman" panose="02020603050405020304" pitchFamily="18" charset="0"/>
              </a:rPr>
              <a:t>– означает мир, чистоту, благородство.</a:t>
            </a:r>
          </a:p>
          <a:p>
            <a:pPr lvl="0">
              <a:spcBef>
                <a:spcPct val="20000"/>
              </a:spcBef>
              <a:buClr>
                <a:srgbClr val="00CCFF"/>
              </a:buClr>
              <a:defRPr/>
            </a:pPr>
            <a:r>
              <a:rPr kumimoji="1" lang="ru-RU" sz="3200" b="1" kern="10" spc="-150" dirty="0">
                <a:ln w="9525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Синий цвет </a:t>
            </a:r>
            <a:r>
              <a:rPr lang="ru-RU" sz="2400" kern="0" spc="-150" dirty="0">
                <a:latin typeface="Century Gothic" panose="020B0502020202020204" pitchFamily="34" charset="0"/>
                <a:cs typeface="Times New Roman" panose="02020603050405020304" pitchFamily="18" charset="0"/>
              </a:rPr>
              <a:t>– честность, верность, безупречность</a:t>
            </a:r>
            <a:r>
              <a:rPr lang="ru-RU" sz="2400" kern="0" spc="-150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  <a:buClr>
                <a:srgbClr val="00CCFF"/>
              </a:buClr>
              <a:defRPr/>
            </a:pPr>
            <a:r>
              <a:rPr kumimoji="1" lang="ru-RU" sz="3200" b="1" kern="10" spc="-150" dirty="0">
                <a:ln w="9525">
                  <a:solidFill>
                    <a:srgbClr val="33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Красный цвет </a:t>
            </a:r>
            <a:r>
              <a:rPr lang="ru-RU" sz="2400" kern="0" spc="-150" dirty="0">
                <a:latin typeface="Century Gothic" panose="020B0502020202020204" pitchFamily="34" charset="0"/>
                <a:cs typeface="Times New Roman" panose="02020603050405020304" pitchFamily="18" charset="0"/>
              </a:rPr>
              <a:t>– силу и смелость, неустрашимость.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Flag_korablya_orel_16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17" y="1000242"/>
            <a:ext cx="2819400" cy="118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089917" y="2151738"/>
            <a:ext cx="281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Флаг 1668 года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326" y="152215"/>
            <a:ext cx="9142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Наш флаг также имеет свою историю</a:t>
            </a:r>
          </a:p>
        </p:txBody>
      </p:sp>
      <p:pic>
        <p:nvPicPr>
          <p:cNvPr id="27655" name="Picture 4" descr="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72" y="915871"/>
            <a:ext cx="2819400" cy="123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021054" y="2183120"/>
            <a:ext cx="28986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XVII 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век</a:t>
            </a:r>
          </a:p>
        </p:txBody>
      </p:sp>
      <p:pic>
        <p:nvPicPr>
          <p:cNvPr id="27657" name="Picture 7" descr="12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1" y="2899450"/>
            <a:ext cx="2963643" cy="1162050"/>
          </a:xfrm>
          <a:prstGeom prst="rect">
            <a:avLst/>
          </a:prstGeom>
          <a:noFill/>
          <a:ln w="9525" cap="rnd">
            <a:solidFill>
              <a:schemeClr val="folHlink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968791" y="4108787"/>
            <a:ext cx="29636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Флаг Андрея Первозванного </a:t>
            </a:r>
            <a:r>
              <a:rPr lang="en-US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XVIII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век</a:t>
            </a:r>
          </a:p>
        </p:txBody>
      </p:sp>
      <p:pic>
        <p:nvPicPr>
          <p:cNvPr id="27659" name="Picture 6" descr="15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70" y="2899450"/>
            <a:ext cx="281940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5087572" y="4095791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Государственный флаг </a:t>
            </a:r>
            <a:r>
              <a:rPr lang="ru-RU" altLang="ru-R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СССР</a:t>
            </a:r>
            <a:endParaRPr lang="ru-RU" altLang="ru-R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6" grpId="0"/>
      <p:bldP spid="27658" grpId="0"/>
      <p:bldP spid="276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990600" y="1657350"/>
            <a:ext cx="74898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22 августа – </a:t>
            </a:r>
            <a:r>
              <a:rPr lang="en-US" altLang="ru-RU" sz="4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4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4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День </a:t>
            </a:r>
            <a:r>
              <a:rPr lang="ru-RU" altLang="ru-RU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российского флага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163"/>
            <a:ext cx="8229600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1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78562230"/>
              </p:ext>
            </p:extLst>
          </p:nvPr>
        </p:nvGraphicFramePr>
        <p:xfrm>
          <a:off x="838200" y="514350"/>
          <a:ext cx="73533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3B1FCC-3593-495F-B944-071DAA4C3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83B1FCC-3593-495F-B944-071DAA4C3A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9E04E9-A717-47A7-A0BE-B98DCA11E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139E04E9-A717-47A7-A0BE-B98DCA11E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BC1CF0-B36B-41D0-BDDF-26C297240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0DBC1CF0-B36B-41D0-BDDF-26C297240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D013F1-2F09-4EC8-807F-4E66095F6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8FD013F1-2F09-4EC8-807F-4E66095F6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111300-E181-4B10-BD91-7EE5F1B23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FE111300-E181-4B10-BD91-7EE5F1B23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8A7409-3354-44B4-9720-5DD17806C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978A7409-3354-44B4-9720-5DD17806C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63F4F3-535E-4E8D-8F7C-A61C82B3D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163F4F3-535E-4E8D-8F7C-A61C82B3DE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D0A132-91AC-4332-B05D-3B0107CED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39D0A132-91AC-4332-B05D-3B0107CEDD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DC2E82-EC2B-4BB5-B258-EFA8E925D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03DC2E82-EC2B-4BB5-B258-EFA8E925D2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4B6C53-4CB4-4FBE-95AA-7CEDB5281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004B6C53-4CB4-4FBE-95AA-7CEDB5281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674E07-E618-4394-9FA0-546EE7FE5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45674E07-E618-4394-9FA0-546EE7FE57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762000" y="819150"/>
            <a:ext cx="7583156" cy="108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altLang="ru-RU" sz="23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Герб</a:t>
            </a:r>
            <a:r>
              <a:rPr lang="ru-RU" alt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– официальная эмблема государства, </a:t>
            </a:r>
            <a:r>
              <a:rPr lang="ru-RU" altLang="ru-RU" sz="23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города,</a:t>
            </a:r>
            <a:r>
              <a:rPr lang="en-US" altLang="ru-RU" sz="23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3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семейного </a:t>
            </a:r>
            <a:r>
              <a:rPr lang="ru-RU" alt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рода. Изображается на флагах, монетах, печатях, государственных документах.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429000" y="2337202"/>
            <a:ext cx="5034583" cy="207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</a:pPr>
            <a:r>
              <a:rPr lang="ru-RU" alt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На гербе РФ изображены:</a:t>
            </a:r>
          </a:p>
          <a:p>
            <a:pPr algn="just">
              <a:lnSpc>
                <a:spcPct val="70000"/>
              </a:lnSpc>
            </a:pPr>
            <a:r>
              <a:rPr lang="ru-RU" alt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- двуглавый орёл </a:t>
            </a:r>
            <a:r>
              <a:rPr lang="ru-RU" altLang="ru-RU" sz="23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 двумя малыми и одной большой короной, скипетром и державой</a:t>
            </a:r>
            <a:r>
              <a:rPr lang="ru-RU" altLang="ru-RU" sz="23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);</a:t>
            </a:r>
            <a:endParaRPr lang="ru-RU" altLang="ru-RU" sz="23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</a:pPr>
            <a:r>
              <a:rPr lang="ru-RU" alt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- щит, на котором изображён всадник на коне, поражающий копьём </a:t>
            </a:r>
            <a:r>
              <a:rPr lang="ru-RU" altLang="ru-RU" sz="23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дракона.</a:t>
            </a:r>
            <a:endParaRPr lang="ru-RU" altLang="ru-RU" sz="23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138" name="Picture 10" descr="https://1.bp.blogspot.com/-1xnOMoPnwuo/YNCkJPGfvtI/AAAAAAAAA68/KnQT_rOCu78N5bBRQ2qjDPhRvstd9YUngCLcBGAsYHQ/s650/56038269_dfcf9a9f36c11ac13cbadbdca105116b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853"/>
            <a:ext cx="3599259" cy="27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628" y="1145722"/>
            <a:ext cx="899159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99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Красный цвет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- неустрашимость, великодушие.</a:t>
            </a: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Золото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– сила, богатство, могущество, справедливость.</a:t>
            </a: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Орёл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– власть, прозорливость.</a:t>
            </a: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Двуглавый орёл 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– охрана своих владений</a:t>
            </a: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Короны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– символы трёх ветвей власти: исполнительной, законодательной и судебной.</a:t>
            </a: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Скипетр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– символ защиты суверенитета.</a:t>
            </a: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Держава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– символ единства, целостности государства.</a:t>
            </a:r>
          </a:p>
          <a:p>
            <a:r>
              <a:rPr lang="ru-RU" sz="2100" u="sng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Всадник, поражающий змея </a:t>
            </a:r>
            <a:r>
              <a:rPr lang="ru-RU" sz="21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– символ победы добра над злом.</a:t>
            </a:r>
            <a:endParaRPr lang="ru-RU" sz="21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0713" y="209550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Что означают символы российского герба?</a:t>
            </a:r>
          </a:p>
        </p:txBody>
      </p:sp>
    </p:spTree>
    <p:extLst>
      <p:ext uri="{BB962C8B-B14F-4D97-AF65-F5344CB8AC3E}">
        <p14:creationId xmlns:p14="http://schemas.microsoft.com/office/powerpoint/2010/main" val="14842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2438400" y="-19050"/>
            <a:ext cx="579174" cy="5143500"/>
            <a:chOff x="152400" y="0"/>
            <a:chExt cx="579174" cy="5143500"/>
          </a:xfrm>
        </p:grpSpPr>
        <p:sp>
          <p:nvSpPr>
            <p:cNvPr id="9" name="Прямоугольник 6"/>
            <p:cNvSpPr/>
            <p:nvPr/>
          </p:nvSpPr>
          <p:spPr>
            <a:xfrm>
              <a:off x="152400" y="0"/>
              <a:ext cx="406323" cy="5143500"/>
            </a:xfrm>
            <a:custGeom>
              <a:avLst/>
              <a:gdLst>
                <a:gd name="connsiteX0" fmla="*/ 0 w 228600"/>
                <a:gd name="connsiteY0" fmla="*/ 0 h 5143500"/>
                <a:gd name="connsiteX1" fmla="*/ 228600 w 228600"/>
                <a:gd name="connsiteY1" fmla="*/ 0 h 5143500"/>
                <a:gd name="connsiteX2" fmla="*/ 228600 w 228600"/>
                <a:gd name="connsiteY2" fmla="*/ 5143500 h 5143500"/>
                <a:gd name="connsiteX3" fmla="*/ 0 w 228600"/>
                <a:gd name="connsiteY3" fmla="*/ 5143500 h 5143500"/>
                <a:gd name="connsiteX4" fmla="*/ 0 w 228600"/>
                <a:gd name="connsiteY4" fmla="*/ 0 h 5143500"/>
                <a:gd name="connsiteX0" fmla="*/ 0 w 307220"/>
                <a:gd name="connsiteY0" fmla="*/ 0 h 5143500"/>
                <a:gd name="connsiteX1" fmla="*/ 228600 w 307220"/>
                <a:gd name="connsiteY1" fmla="*/ 0 h 5143500"/>
                <a:gd name="connsiteX2" fmla="*/ 307166 w 307220"/>
                <a:gd name="connsiteY2" fmla="*/ 753035 h 5143500"/>
                <a:gd name="connsiteX3" fmla="*/ 228600 w 307220"/>
                <a:gd name="connsiteY3" fmla="*/ 5143500 h 5143500"/>
                <a:gd name="connsiteX4" fmla="*/ 0 w 307220"/>
                <a:gd name="connsiteY4" fmla="*/ 5143500 h 5143500"/>
                <a:gd name="connsiteX5" fmla="*/ 0 w 307220"/>
                <a:gd name="connsiteY5" fmla="*/ 0 h 5143500"/>
                <a:gd name="connsiteX0" fmla="*/ 190 w 307410"/>
                <a:gd name="connsiteY0" fmla="*/ 0 h 5143500"/>
                <a:gd name="connsiteX1" fmla="*/ 228790 w 307410"/>
                <a:gd name="connsiteY1" fmla="*/ 0 h 5143500"/>
                <a:gd name="connsiteX2" fmla="*/ 307356 w 307410"/>
                <a:gd name="connsiteY2" fmla="*/ 753035 h 5143500"/>
                <a:gd name="connsiteX3" fmla="*/ 228790 w 307410"/>
                <a:gd name="connsiteY3" fmla="*/ 5143500 h 5143500"/>
                <a:gd name="connsiteX4" fmla="*/ 190 w 307410"/>
                <a:gd name="connsiteY4" fmla="*/ 5143500 h 5143500"/>
                <a:gd name="connsiteX5" fmla="*/ 92203 w 307410"/>
                <a:gd name="connsiteY5" fmla="*/ 785308 h 5143500"/>
                <a:gd name="connsiteX6" fmla="*/ 190 w 307410"/>
                <a:gd name="connsiteY6" fmla="*/ 0 h 5143500"/>
                <a:gd name="connsiteX0" fmla="*/ 4200 w 311420"/>
                <a:gd name="connsiteY0" fmla="*/ 0 h 5143500"/>
                <a:gd name="connsiteX1" fmla="*/ 232800 w 311420"/>
                <a:gd name="connsiteY1" fmla="*/ 0 h 5143500"/>
                <a:gd name="connsiteX2" fmla="*/ 311366 w 311420"/>
                <a:gd name="connsiteY2" fmla="*/ 753035 h 5143500"/>
                <a:gd name="connsiteX3" fmla="*/ 232800 w 311420"/>
                <a:gd name="connsiteY3" fmla="*/ 5143500 h 5143500"/>
                <a:gd name="connsiteX4" fmla="*/ 4200 w 311420"/>
                <a:gd name="connsiteY4" fmla="*/ 5143500 h 5143500"/>
                <a:gd name="connsiteX5" fmla="*/ 85455 w 311420"/>
                <a:gd name="connsiteY5" fmla="*/ 1161826 h 5143500"/>
                <a:gd name="connsiteX6" fmla="*/ 96213 w 311420"/>
                <a:gd name="connsiteY6" fmla="*/ 785308 h 5143500"/>
                <a:gd name="connsiteX7" fmla="*/ 4200 w 311420"/>
                <a:gd name="connsiteY7" fmla="*/ 0 h 5143500"/>
                <a:gd name="connsiteX0" fmla="*/ 12955 w 320175"/>
                <a:gd name="connsiteY0" fmla="*/ 0 h 5143500"/>
                <a:gd name="connsiteX1" fmla="*/ 241555 w 320175"/>
                <a:gd name="connsiteY1" fmla="*/ 0 h 5143500"/>
                <a:gd name="connsiteX2" fmla="*/ 320121 w 320175"/>
                <a:gd name="connsiteY2" fmla="*/ 753035 h 5143500"/>
                <a:gd name="connsiteX3" fmla="*/ 241555 w 320175"/>
                <a:gd name="connsiteY3" fmla="*/ 5143500 h 5143500"/>
                <a:gd name="connsiteX4" fmla="*/ 12955 w 320175"/>
                <a:gd name="connsiteY4" fmla="*/ 5143500 h 5143500"/>
                <a:gd name="connsiteX5" fmla="*/ 18907 w 320175"/>
                <a:gd name="connsiteY5" fmla="*/ 1635162 h 5143500"/>
                <a:gd name="connsiteX6" fmla="*/ 104968 w 320175"/>
                <a:gd name="connsiteY6" fmla="*/ 785308 h 5143500"/>
                <a:gd name="connsiteX7" fmla="*/ 12955 w 320175"/>
                <a:gd name="connsiteY7" fmla="*/ 0 h 5143500"/>
                <a:gd name="connsiteX0" fmla="*/ 12955 w 320175"/>
                <a:gd name="connsiteY0" fmla="*/ 0 h 5143500"/>
                <a:gd name="connsiteX1" fmla="*/ 241555 w 320175"/>
                <a:gd name="connsiteY1" fmla="*/ 0 h 5143500"/>
                <a:gd name="connsiteX2" fmla="*/ 320121 w 320175"/>
                <a:gd name="connsiteY2" fmla="*/ 753035 h 5143500"/>
                <a:gd name="connsiteX3" fmla="*/ 212546 w 320175"/>
                <a:gd name="connsiteY3" fmla="*/ 1721224 h 5143500"/>
                <a:gd name="connsiteX4" fmla="*/ 241555 w 320175"/>
                <a:gd name="connsiteY4" fmla="*/ 5143500 h 5143500"/>
                <a:gd name="connsiteX5" fmla="*/ 12955 w 320175"/>
                <a:gd name="connsiteY5" fmla="*/ 5143500 h 5143500"/>
                <a:gd name="connsiteX6" fmla="*/ 18907 w 320175"/>
                <a:gd name="connsiteY6" fmla="*/ 1635162 h 5143500"/>
                <a:gd name="connsiteX7" fmla="*/ 104968 w 320175"/>
                <a:gd name="connsiteY7" fmla="*/ 785308 h 5143500"/>
                <a:gd name="connsiteX8" fmla="*/ 12955 w 320175"/>
                <a:gd name="connsiteY8" fmla="*/ 0 h 5143500"/>
                <a:gd name="connsiteX0" fmla="*/ 12955 w 320175"/>
                <a:gd name="connsiteY0" fmla="*/ 0 h 5143500"/>
                <a:gd name="connsiteX1" fmla="*/ 241555 w 320175"/>
                <a:gd name="connsiteY1" fmla="*/ 0 h 5143500"/>
                <a:gd name="connsiteX2" fmla="*/ 320121 w 320175"/>
                <a:gd name="connsiteY2" fmla="*/ 753035 h 5143500"/>
                <a:gd name="connsiteX3" fmla="*/ 212546 w 320175"/>
                <a:gd name="connsiteY3" fmla="*/ 1721224 h 5143500"/>
                <a:gd name="connsiteX4" fmla="*/ 298607 w 320175"/>
                <a:gd name="connsiteY4" fmla="*/ 2743200 h 5143500"/>
                <a:gd name="connsiteX5" fmla="*/ 241555 w 320175"/>
                <a:gd name="connsiteY5" fmla="*/ 5143500 h 5143500"/>
                <a:gd name="connsiteX6" fmla="*/ 12955 w 320175"/>
                <a:gd name="connsiteY6" fmla="*/ 5143500 h 5143500"/>
                <a:gd name="connsiteX7" fmla="*/ 18907 w 320175"/>
                <a:gd name="connsiteY7" fmla="*/ 1635162 h 5143500"/>
                <a:gd name="connsiteX8" fmla="*/ 104968 w 320175"/>
                <a:gd name="connsiteY8" fmla="*/ 785308 h 5143500"/>
                <a:gd name="connsiteX9" fmla="*/ 12955 w 320175"/>
                <a:gd name="connsiteY9" fmla="*/ 0 h 5143500"/>
                <a:gd name="connsiteX0" fmla="*/ 9618 w 316838"/>
                <a:gd name="connsiteY0" fmla="*/ 0 h 5143500"/>
                <a:gd name="connsiteX1" fmla="*/ 238218 w 316838"/>
                <a:gd name="connsiteY1" fmla="*/ 0 h 5143500"/>
                <a:gd name="connsiteX2" fmla="*/ 316784 w 316838"/>
                <a:gd name="connsiteY2" fmla="*/ 753035 h 5143500"/>
                <a:gd name="connsiteX3" fmla="*/ 209209 w 316838"/>
                <a:gd name="connsiteY3" fmla="*/ 1721224 h 5143500"/>
                <a:gd name="connsiteX4" fmla="*/ 295270 w 316838"/>
                <a:gd name="connsiteY4" fmla="*/ 2743200 h 5143500"/>
                <a:gd name="connsiteX5" fmla="*/ 238218 w 316838"/>
                <a:gd name="connsiteY5" fmla="*/ 5143500 h 5143500"/>
                <a:gd name="connsiteX6" fmla="*/ 9618 w 316838"/>
                <a:gd name="connsiteY6" fmla="*/ 5143500 h 5143500"/>
                <a:gd name="connsiteX7" fmla="*/ 80117 w 316838"/>
                <a:gd name="connsiteY7" fmla="*/ 2818504 h 5143500"/>
                <a:gd name="connsiteX8" fmla="*/ 15570 w 316838"/>
                <a:gd name="connsiteY8" fmla="*/ 1635162 h 5143500"/>
                <a:gd name="connsiteX9" fmla="*/ 101631 w 316838"/>
                <a:gd name="connsiteY9" fmla="*/ 785308 h 5143500"/>
                <a:gd name="connsiteX10" fmla="*/ 9618 w 316838"/>
                <a:gd name="connsiteY10" fmla="*/ 0 h 5143500"/>
                <a:gd name="connsiteX0" fmla="*/ 40610 w 347830"/>
                <a:gd name="connsiteY0" fmla="*/ 0 h 5143500"/>
                <a:gd name="connsiteX1" fmla="*/ 269210 w 347830"/>
                <a:gd name="connsiteY1" fmla="*/ 0 h 5143500"/>
                <a:gd name="connsiteX2" fmla="*/ 347776 w 347830"/>
                <a:gd name="connsiteY2" fmla="*/ 753035 h 5143500"/>
                <a:gd name="connsiteX3" fmla="*/ 240201 w 347830"/>
                <a:gd name="connsiteY3" fmla="*/ 1721224 h 5143500"/>
                <a:gd name="connsiteX4" fmla="*/ 326262 w 347830"/>
                <a:gd name="connsiteY4" fmla="*/ 2743200 h 5143500"/>
                <a:gd name="connsiteX5" fmla="*/ 269210 w 347830"/>
                <a:gd name="connsiteY5" fmla="*/ 5143500 h 5143500"/>
                <a:gd name="connsiteX6" fmla="*/ 40610 w 347830"/>
                <a:gd name="connsiteY6" fmla="*/ 5143500 h 5143500"/>
                <a:gd name="connsiteX7" fmla="*/ 3531 w 347830"/>
                <a:gd name="connsiteY7" fmla="*/ 3797449 h 5143500"/>
                <a:gd name="connsiteX8" fmla="*/ 111109 w 347830"/>
                <a:gd name="connsiteY8" fmla="*/ 2818504 h 5143500"/>
                <a:gd name="connsiteX9" fmla="*/ 46562 w 347830"/>
                <a:gd name="connsiteY9" fmla="*/ 1635162 h 5143500"/>
                <a:gd name="connsiteX10" fmla="*/ 132623 w 347830"/>
                <a:gd name="connsiteY10" fmla="*/ 785308 h 5143500"/>
                <a:gd name="connsiteX11" fmla="*/ 40610 w 347830"/>
                <a:gd name="connsiteY11" fmla="*/ 0 h 5143500"/>
                <a:gd name="connsiteX0" fmla="*/ 40610 w 347830"/>
                <a:gd name="connsiteY0" fmla="*/ 0 h 5143500"/>
                <a:gd name="connsiteX1" fmla="*/ 269210 w 347830"/>
                <a:gd name="connsiteY1" fmla="*/ 0 h 5143500"/>
                <a:gd name="connsiteX2" fmla="*/ 347776 w 347830"/>
                <a:gd name="connsiteY2" fmla="*/ 753035 h 5143500"/>
                <a:gd name="connsiteX3" fmla="*/ 240201 w 347830"/>
                <a:gd name="connsiteY3" fmla="*/ 1721224 h 5143500"/>
                <a:gd name="connsiteX4" fmla="*/ 326262 w 347830"/>
                <a:gd name="connsiteY4" fmla="*/ 2743200 h 5143500"/>
                <a:gd name="connsiteX5" fmla="*/ 197169 w 347830"/>
                <a:gd name="connsiteY5" fmla="*/ 3915784 h 5143500"/>
                <a:gd name="connsiteX6" fmla="*/ 269210 w 347830"/>
                <a:gd name="connsiteY6" fmla="*/ 5143500 h 5143500"/>
                <a:gd name="connsiteX7" fmla="*/ 40610 w 347830"/>
                <a:gd name="connsiteY7" fmla="*/ 5143500 h 5143500"/>
                <a:gd name="connsiteX8" fmla="*/ 3531 w 347830"/>
                <a:gd name="connsiteY8" fmla="*/ 3797449 h 5143500"/>
                <a:gd name="connsiteX9" fmla="*/ 111109 w 347830"/>
                <a:gd name="connsiteY9" fmla="*/ 2818504 h 5143500"/>
                <a:gd name="connsiteX10" fmla="*/ 46562 w 347830"/>
                <a:gd name="connsiteY10" fmla="*/ 1635162 h 5143500"/>
                <a:gd name="connsiteX11" fmla="*/ 132623 w 347830"/>
                <a:gd name="connsiteY11" fmla="*/ 785308 h 5143500"/>
                <a:gd name="connsiteX12" fmla="*/ 40610 w 347830"/>
                <a:gd name="connsiteY12" fmla="*/ 0 h 5143500"/>
                <a:gd name="connsiteX0" fmla="*/ 40610 w 347830"/>
                <a:gd name="connsiteY0" fmla="*/ 0 h 5143500"/>
                <a:gd name="connsiteX1" fmla="*/ 269210 w 347830"/>
                <a:gd name="connsiteY1" fmla="*/ 0 h 5143500"/>
                <a:gd name="connsiteX2" fmla="*/ 347776 w 347830"/>
                <a:gd name="connsiteY2" fmla="*/ 753035 h 5143500"/>
                <a:gd name="connsiteX3" fmla="*/ 240201 w 347830"/>
                <a:gd name="connsiteY3" fmla="*/ 1721224 h 5143500"/>
                <a:gd name="connsiteX4" fmla="*/ 326262 w 347830"/>
                <a:gd name="connsiteY4" fmla="*/ 2743200 h 5143500"/>
                <a:gd name="connsiteX5" fmla="*/ 197169 w 347830"/>
                <a:gd name="connsiteY5" fmla="*/ 3915784 h 5143500"/>
                <a:gd name="connsiteX6" fmla="*/ 304745 w 347830"/>
                <a:gd name="connsiteY6" fmla="*/ 4797911 h 5143500"/>
                <a:gd name="connsiteX7" fmla="*/ 269210 w 347830"/>
                <a:gd name="connsiteY7" fmla="*/ 5143500 h 5143500"/>
                <a:gd name="connsiteX8" fmla="*/ 40610 w 347830"/>
                <a:gd name="connsiteY8" fmla="*/ 5143500 h 5143500"/>
                <a:gd name="connsiteX9" fmla="*/ 3531 w 347830"/>
                <a:gd name="connsiteY9" fmla="*/ 3797449 h 5143500"/>
                <a:gd name="connsiteX10" fmla="*/ 111109 w 347830"/>
                <a:gd name="connsiteY10" fmla="*/ 2818504 h 5143500"/>
                <a:gd name="connsiteX11" fmla="*/ 46562 w 347830"/>
                <a:gd name="connsiteY11" fmla="*/ 1635162 h 5143500"/>
                <a:gd name="connsiteX12" fmla="*/ 132623 w 347830"/>
                <a:gd name="connsiteY12" fmla="*/ 785308 h 5143500"/>
                <a:gd name="connsiteX13" fmla="*/ 40610 w 347830"/>
                <a:gd name="connsiteY13" fmla="*/ 0 h 5143500"/>
                <a:gd name="connsiteX0" fmla="*/ 39362 w 346582"/>
                <a:gd name="connsiteY0" fmla="*/ 0 h 5143500"/>
                <a:gd name="connsiteX1" fmla="*/ 267962 w 346582"/>
                <a:gd name="connsiteY1" fmla="*/ 0 h 5143500"/>
                <a:gd name="connsiteX2" fmla="*/ 346528 w 346582"/>
                <a:gd name="connsiteY2" fmla="*/ 753035 h 5143500"/>
                <a:gd name="connsiteX3" fmla="*/ 238953 w 346582"/>
                <a:gd name="connsiteY3" fmla="*/ 1721224 h 5143500"/>
                <a:gd name="connsiteX4" fmla="*/ 325014 w 346582"/>
                <a:gd name="connsiteY4" fmla="*/ 2743200 h 5143500"/>
                <a:gd name="connsiteX5" fmla="*/ 195921 w 346582"/>
                <a:gd name="connsiteY5" fmla="*/ 3915784 h 5143500"/>
                <a:gd name="connsiteX6" fmla="*/ 303497 w 346582"/>
                <a:gd name="connsiteY6" fmla="*/ 4797911 h 5143500"/>
                <a:gd name="connsiteX7" fmla="*/ 267962 w 346582"/>
                <a:gd name="connsiteY7" fmla="*/ 5143500 h 5143500"/>
                <a:gd name="connsiteX8" fmla="*/ 39362 w 346582"/>
                <a:gd name="connsiteY8" fmla="*/ 5143500 h 5143500"/>
                <a:gd name="connsiteX9" fmla="*/ 66829 w 346582"/>
                <a:gd name="connsiteY9" fmla="*/ 4819426 h 5143500"/>
                <a:gd name="connsiteX10" fmla="*/ 2283 w 346582"/>
                <a:gd name="connsiteY10" fmla="*/ 3797449 h 5143500"/>
                <a:gd name="connsiteX11" fmla="*/ 109861 w 346582"/>
                <a:gd name="connsiteY11" fmla="*/ 2818504 h 5143500"/>
                <a:gd name="connsiteX12" fmla="*/ 45314 w 346582"/>
                <a:gd name="connsiteY12" fmla="*/ 1635162 h 5143500"/>
                <a:gd name="connsiteX13" fmla="*/ 131375 w 346582"/>
                <a:gd name="connsiteY13" fmla="*/ 785308 h 5143500"/>
                <a:gd name="connsiteX14" fmla="*/ 39362 w 346582"/>
                <a:gd name="connsiteY14" fmla="*/ 0 h 5143500"/>
                <a:gd name="connsiteX0" fmla="*/ 38482 w 345702"/>
                <a:gd name="connsiteY0" fmla="*/ 0 h 5143500"/>
                <a:gd name="connsiteX1" fmla="*/ 267082 w 345702"/>
                <a:gd name="connsiteY1" fmla="*/ 0 h 5143500"/>
                <a:gd name="connsiteX2" fmla="*/ 345648 w 345702"/>
                <a:gd name="connsiteY2" fmla="*/ 753035 h 5143500"/>
                <a:gd name="connsiteX3" fmla="*/ 238073 w 345702"/>
                <a:gd name="connsiteY3" fmla="*/ 1721224 h 5143500"/>
                <a:gd name="connsiteX4" fmla="*/ 324134 w 345702"/>
                <a:gd name="connsiteY4" fmla="*/ 2743200 h 5143500"/>
                <a:gd name="connsiteX5" fmla="*/ 195041 w 345702"/>
                <a:gd name="connsiteY5" fmla="*/ 3915784 h 5143500"/>
                <a:gd name="connsiteX6" fmla="*/ 302617 w 345702"/>
                <a:gd name="connsiteY6" fmla="*/ 4797911 h 5143500"/>
                <a:gd name="connsiteX7" fmla="*/ 267082 w 345702"/>
                <a:gd name="connsiteY7" fmla="*/ 5143500 h 5143500"/>
                <a:gd name="connsiteX8" fmla="*/ 38482 w 345702"/>
                <a:gd name="connsiteY8" fmla="*/ 5143500 h 5143500"/>
                <a:gd name="connsiteX9" fmla="*/ 119737 w 345702"/>
                <a:gd name="connsiteY9" fmla="*/ 4819426 h 5143500"/>
                <a:gd name="connsiteX10" fmla="*/ 1403 w 345702"/>
                <a:gd name="connsiteY10" fmla="*/ 3797449 h 5143500"/>
                <a:gd name="connsiteX11" fmla="*/ 108981 w 345702"/>
                <a:gd name="connsiteY11" fmla="*/ 2818504 h 5143500"/>
                <a:gd name="connsiteX12" fmla="*/ 44434 w 345702"/>
                <a:gd name="connsiteY12" fmla="*/ 1635162 h 5143500"/>
                <a:gd name="connsiteX13" fmla="*/ 130495 w 345702"/>
                <a:gd name="connsiteY13" fmla="*/ 785308 h 5143500"/>
                <a:gd name="connsiteX14" fmla="*/ 38482 w 345702"/>
                <a:gd name="connsiteY14" fmla="*/ 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5702" h="5143500">
                  <a:moveTo>
                    <a:pt x="38482" y="0"/>
                  </a:moveTo>
                  <a:lnTo>
                    <a:pt x="267082" y="0"/>
                  </a:lnTo>
                  <a:cubicBezTo>
                    <a:pt x="264584" y="233082"/>
                    <a:pt x="348146" y="519953"/>
                    <a:pt x="345648" y="753035"/>
                  </a:cubicBezTo>
                  <a:cubicBezTo>
                    <a:pt x="334891" y="1065007"/>
                    <a:pt x="248830" y="1409252"/>
                    <a:pt x="238073" y="1721224"/>
                  </a:cubicBezTo>
                  <a:cubicBezTo>
                    <a:pt x="234487" y="1911276"/>
                    <a:pt x="327720" y="2553148"/>
                    <a:pt x="324134" y="2743200"/>
                  </a:cubicBezTo>
                  <a:cubicBezTo>
                    <a:pt x="316962" y="3112546"/>
                    <a:pt x="202213" y="3546438"/>
                    <a:pt x="195041" y="3915784"/>
                  </a:cubicBezTo>
                  <a:cubicBezTo>
                    <a:pt x="198627" y="4130937"/>
                    <a:pt x="299031" y="4582758"/>
                    <a:pt x="302617" y="4797911"/>
                  </a:cubicBezTo>
                  <a:lnTo>
                    <a:pt x="267082" y="5143500"/>
                  </a:lnTo>
                  <a:lnTo>
                    <a:pt x="38482" y="5143500"/>
                  </a:lnTo>
                  <a:cubicBezTo>
                    <a:pt x="-4005" y="5082316"/>
                    <a:pt x="125917" y="5043768"/>
                    <a:pt x="119737" y="4819426"/>
                  </a:cubicBezTo>
                  <a:cubicBezTo>
                    <a:pt x="113557" y="4595084"/>
                    <a:pt x="-14734" y="4123764"/>
                    <a:pt x="1403" y="3797449"/>
                  </a:cubicBezTo>
                  <a:cubicBezTo>
                    <a:pt x="17540" y="3471134"/>
                    <a:pt x="116153" y="3134062"/>
                    <a:pt x="108981" y="2818504"/>
                  </a:cubicBezTo>
                  <a:cubicBezTo>
                    <a:pt x="101809" y="2502946"/>
                    <a:pt x="24712" y="1927411"/>
                    <a:pt x="44434" y="1635162"/>
                  </a:cubicBezTo>
                  <a:cubicBezTo>
                    <a:pt x="64156" y="1342913"/>
                    <a:pt x="144037" y="962809"/>
                    <a:pt x="130495" y="785308"/>
                  </a:cubicBezTo>
                  <a:lnTo>
                    <a:pt x="38482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5561" y="0"/>
              <a:ext cx="376013" cy="5143500"/>
            </a:xfrm>
            <a:custGeom>
              <a:avLst/>
              <a:gdLst>
                <a:gd name="connsiteX0" fmla="*/ 0 w 228600"/>
                <a:gd name="connsiteY0" fmla="*/ 0 h 5143500"/>
                <a:gd name="connsiteX1" fmla="*/ 228600 w 228600"/>
                <a:gd name="connsiteY1" fmla="*/ 0 h 5143500"/>
                <a:gd name="connsiteX2" fmla="*/ 228600 w 228600"/>
                <a:gd name="connsiteY2" fmla="*/ 5143500 h 5143500"/>
                <a:gd name="connsiteX3" fmla="*/ 0 w 228600"/>
                <a:gd name="connsiteY3" fmla="*/ 5143500 h 5143500"/>
                <a:gd name="connsiteX4" fmla="*/ 0 w 228600"/>
                <a:gd name="connsiteY4" fmla="*/ 0 h 5143500"/>
                <a:gd name="connsiteX0" fmla="*/ 0 w 307220"/>
                <a:gd name="connsiteY0" fmla="*/ 0 h 5143500"/>
                <a:gd name="connsiteX1" fmla="*/ 228600 w 307220"/>
                <a:gd name="connsiteY1" fmla="*/ 0 h 5143500"/>
                <a:gd name="connsiteX2" fmla="*/ 307166 w 307220"/>
                <a:gd name="connsiteY2" fmla="*/ 753035 h 5143500"/>
                <a:gd name="connsiteX3" fmla="*/ 228600 w 307220"/>
                <a:gd name="connsiteY3" fmla="*/ 5143500 h 5143500"/>
                <a:gd name="connsiteX4" fmla="*/ 0 w 307220"/>
                <a:gd name="connsiteY4" fmla="*/ 5143500 h 5143500"/>
                <a:gd name="connsiteX5" fmla="*/ 0 w 307220"/>
                <a:gd name="connsiteY5" fmla="*/ 0 h 5143500"/>
                <a:gd name="connsiteX0" fmla="*/ 190 w 307410"/>
                <a:gd name="connsiteY0" fmla="*/ 0 h 5143500"/>
                <a:gd name="connsiteX1" fmla="*/ 228790 w 307410"/>
                <a:gd name="connsiteY1" fmla="*/ 0 h 5143500"/>
                <a:gd name="connsiteX2" fmla="*/ 307356 w 307410"/>
                <a:gd name="connsiteY2" fmla="*/ 753035 h 5143500"/>
                <a:gd name="connsiteX3" fmla="*/ 228790 w 307410"/>
                <a:gd name="connsiteY3" fmla="*/ 5143500 h 5143500"/>
                <a:gd name="connsiteX4" fmla="*/ 190 w 307410"/>
                <a:gd name="connsiteY4" fmla="*/ 5143500 h 5143500"/>
                <a:gd name="connsiteX5" fmla="*/ 92203 w 307410"/>
                <a:gd name="connsiteY5" fmla="*/ 785308 h 5143500"/>
                <a:gd name="connsiteX6" fmla="*/ 190 w 307410"/>
                <a:gd name="connsiteY6" fmla="*/ 0 h 5143500"/>
                <a:gd name="connsiteX0" fmla="*/ 4200 w 311420"/>
                <a:gd name="connsiteY0" fmla="*/ 0 h 5143500"/>
                <a:gd name="connsiteX1" fmla="*/ 232800 w 311420"/>
                <a:gd name="connsiteY1" fmla="*/ 0 h 5143500"/>
                <a:gd name="connsiteX2" fmla="*/ 311366 w 311420"/>
                <a:gd name="connsiteY2" fmla="*/ 753035 h 5143500"/>
                <a:gd name="connsiteX3" fmla="*/ 232800 w 311420"/>
                <a:gd name="connsiteY3" fmla="*/ 5143500 h 5143500"/>
                <a:gd name="connsiteX4" fmla="*/ 4200 w 311420"/>
                <a:gd name="connsiteY4" fmla="*/ 5143500 h 5143500"/>
                <a:gd name="connsiteX5" fmla="*/ 85455 w 311420"/>
                <a:gd name="connsiteY5" fmla="*/ 1161826 h 5143500"/>
                <a:gd name="connsiteX6" fmla="*/ 96213 w 311420"/>
                <a:gd name="connsiteY6" fmla="*/ 785308 h 5143500"/>
                <a:gd name="connsiteX7" fmla="*/ 4200 w 311420"/>
                <a:gd name="connsiteY7" fmla="*/ 0 h 5143500"/>
                <a:gd name="connsiteX0" fmla="*/ 12955 w 320175"/>
                <a:gd name="connsiteY0" fmla="*/ 0 h 5143500"/>
                <a:gd name="connsiteX1" fmla="*/ 241555 w 320175"/>
                <a:gd name="connsiteY1" fmla="*/ 0 h 5143500"/>
                <a:gd name="connsiteX2" fmla="*/ 320121 w 320175"/>
                <a:gd name="connsiteY2" fmla="*/ 753035 h 5143500"/>
                <a:gd name="connsiteX3" fmla="*/ 241555 w 320175"/>
                <a:gd name="connsiteY3" fmla="*/ 5143500 h 5143500"/>
                <a:gd name="connsiteX4" fmla="*/ 12955 w 320175"/>
                <a:gd name="connsiteY4" fmla="*/ 5143500 h 5143500"/>
                <a:gd name="connsiteX5" fmla="*/ 18907 w 320175"/>
                <a:gd name="connsiteY5" fmla="*/ 1635162 h 5143500"/>
                <a:gd name="connsiteX6" fmla="*/ 104968 w 320175"/>
                <a:gd name="connsiteY6" fmla="*/ 785308 h 5143500"/>
                <a:gd name="connsiteX7" fmla="*/ 12955 w 320175"/>
                <a:gd name="connsiteY7" fmla="*/ 0 h 5143500"/>
                <a:gd name="connsiteX0" fmla="*/ 12955 w 320175"/>
                <a:gd name="connsiteY0" fmla="*/ 0 h 5143500"/>
                <a:gd name="connsiteX1" fmla="*/ 241555 w 320175"/>
                <a:gd name="connsiteY1" fmla="*/ 0 h 5143500"/>
                <a:gd name="connsiteX2" fmla="*/ 320121 w 320175"/>
                <a:gd name="connsiteY2" fmla="*/ 753035 h 5143500"/>
                <a:gd name="connsiteX3" fmla="*/ 212546 w 320175"/>
                <a:gd name="connsiteY3" fmla="*/ 1721224 h 5143500"/>
                <a:gd name="connsiteX4" fmla="*/ 241555 w 320175"/>
                <a:gd name="connsiteY4" fmla="*/ 5143500 h 5143500"/>
                <a:gd name="connsiteX5" fmla="*/ 12955 w 320175"/>
                <a:gd name="connsiteY5" fmla="*/ 5143500 h 5143500"/>
                <a:gd name="connsiteX6" fmla="*/ 18907 w 320175"/>
                <a:gd name="connsiteY6" fmla="*/ 1635162 h 5143500"/>
                <a:gd name="connsiteX7" fmla="*/ 104968 w 320175"/>
                <a:gd name="connsiteY7" fmla="*/ 785308 h 5143500"/>
                <a:gd name="connsiteX8" fmla="*/ 12955 w 320175"/>
                <a:gd name="connsiteY8" fmla="*/ 0 h 5143500"/>
                <a:gd name="connsiteX0" fmla="*/ 12955 w 320175"/>
                <a:gd name="connsiteY0" fmla="*/ 0 h 5143500"/>
                <a:gd name="connsiteX1" fmla="*/ 241555 w 320175"/>
                <a:gd name="connsiteY1" fmla="*/ 0 h 5143500"/>
                <a:gd name="connsiteX2" fmla="*/ 320121 w 320175"/>
                <a:gd name="connsiteY2" fmla="*/ 753035 h 5143500"/>
                <a:gd name="connsiteX3" fmla="*/ 212546 w 320175"/>
                <a:gd name="connsiteY3" fmla="*/ 1721224 h 5143500"/>
                <a:gd name="connsiteX4" fmla="*/ 298607 w 320175"/>
                <a:gd name="connsiteY4" fmla="*/ 2743200 h 5143500"/>
                <a:gd name="connsiteX5" fmla="*/ 241555 w 320175"/>
                <a:gd name="connsiteY5" fmla="*/ 5143500 h 5143500"/>
                <a:gd name="connsiteX6" fmla="*/ 12955 w 320175"/>
                <a:gd name="connsiteY6" fmla="*/ 5143500 h 5143500"/>
                <a:gd name="connsiteX7" fmla="*/ 18907 w 320175"/>
                <a:gd name="connsiteY7" fmla="*/ 1635162 h 5143500"/>
                <a:gd name="connsiteX8" fmla="*/ 104968 w 320175"/>
                <a:gd name="connsiteY8" fmla="*/ 785308 h 5143500"/>
                <a:gd name="connsiteX9" fmla="*/ 12955 w 320175"/>
                <a:gd name="connsiteY9" fmla="*/ 0 h 5143500"/>
                <a:gd name="connsiteX0" fmla="*/ 9618 w 316838"/>
                <a:gd name="connsiteY0" fmla="*/ 0 h 5143500"/>
                <a:gd name="connsiteX1" fmla="*/ 238218 w 316838"/>
                <a:gd name="connsiteY1" fmla="*/ 0 h 5143500"/>
                <a:gd name="connsiteX2" fmla="*/ 316784 w 316838"/>
                <a:gd name="connsiteY2" fmla="*/ 753035 h 5143500"/>
                <a:gd name="connsiteX3" fmla="*/ 209209 w 316838"/>
                <a:gd name="connsiteY3" fmla="*/ 1721224 h 5143500"/>
                <a:gd name="connsiteX4" fmla="*/ 295270 w 316838"/>
                <a:gd name="connsiteY4" fmla="*/ 2743200 h 5143500"/>
                <a:gd name="connsiteX5" fmla="*/ 238218 w 316838"/>
                <a:gd name="connsiteY5" fmla="*/ 5143500 h 5143500"/>
                <a:gd name="connsiteX6" fmla="*/ 9618 w 316838"/>
                <a:gd name="connsiteY6" fmla="*/ 5143500 h 5143500"/>
                <a:gd name="connsiteX7" fmla="*/ 80117 w 316838"/>
                <a:gd name="connsiteY7" fmla="*/ 2818504 h 5143500"/>
                <a:gd name="connsiteX8" fmla="*/ 15570 w 316838"/>
                <a:gd name="connsiteY8" fmla="*/ 1635162 h 5143500"/>
                <a:gd name="connsiteX9" fmla="*/ 101631 w 316838"/>
                <a:gd name="connsiteY9" fmla="*/ 785308 h 5143500"/>
                <a:gd name="connsiteX10" fmla="*/ 9618 w 316838"/>
                <a:gd name="connsiteY10" fmla="*/ 0 h 5143500"/>
                <a:gd name="connsiteX0" fmla="*/ 40610 w 347830"/>
                <a:gd name="connsiteY0" fmla="*/ 0 h 5143500"/>
                <a:gd name="connsiteX1" fmla="*/ 269210 w 347830"/>
                <a:gd name="connsiteY1" fmla="*/ 0 h 5143500"/>
                <a:gd name="connsiteX2" fmla="*/ 347776 w 347830"/>
                <a:gd name="connsiteY2" fmla="*/ 753035 h 5143500"/>
                <a:gd name="connsiteX3" fmla="*/ 240201 w 347830"/>
                <a:gd name="connsiteY3" fmla="*/ 1721224 h 5143500"/>
                <a:gd name="connsiteX4" fmla="*/ 326262 w 347830"/>
                <a:gd name="connsiteY4" fmla="*/ 2743200 h 5143500"/>
                <a:gd name="connsiteX5" fmla="*/ 269210 w 347830"/>
                <a:gd name="connsiteY5" fmla="*/ 5143500 h 5143500"/>
                <a:gd name="connsiteX6" fmla="*/ 40610 w 347830"/>
                <a:gd name="connsiteY6" fmla="*/ 5143500 h 5143500"/>
                <a:gd name="connsiteX7" fmla="*/ 3531 w 347830"/>
                <a:gd name="connsiteY7" fmla="*/ 3797449 h 5143500"/>
                <a:gd name="connsiteX8" fmla="*/ 111109 w 347830"/>
                <a:gd name="connsiteY8" fmla="*/ 2818504 h 5143500"/>
                <a:gd name="connsiteX9" fmla="*/ 46562 w 347830"/>
                <a:gd name="connsiteY9" fmla="*/ 1635162 h 5143500"/>
                <a:gd name="connsiteX10" fmla="*/ 132623 w 347830"/>
                <a:gd name="connsiteY10" fmla="*/ 785308 h 5143500"/>
                <a:gd name="connsiteX11" fmla="*/ 40610 w 347830"/>
                <a:gd name="connsiteY11" fmla="*/ 0 h 5143500"/>
                <a:gd name="connsiteX0" fmla="*/ 40610 w 347830"/>
                <a:gd name="connsiteY0" fmla="*/ 0 h 5143500"/>
                <a:gd name="connsiteX1" fmla="*/ 269210 w 347830"/>
                <a:gd name="connsiteY1" fmla="*/ 0 h 5143500"/>
                <a:gd name="connsiteX2" fmla="*/ 347776 w 347830"/>
                <a:gd name="connsiteY2" fmla="*/ 753035 h 5143500"/>
                <a:gd name="connsiteX3" fmla="*/ 240201 w 347830"/>
                <a:gd name="connsiteY3" fmla="*/ 1721224 h 5143500"/>
                <a:gd name="connsiteX4" fmla="*/ 326262 w 347830"/>
                <a:gd name="connsiteY4" fmla="*/ 2743200 h 5143500"/>
                <a:gd name="connsiteX5" fmla="*/ 197169 w 347830"/>
                <a:gd name="connsiteY5" fmla="*/ 3915784 h 5143500"/>
                <a:gd name="connsiteX6" fmla="*/ 269210 w 347830"/>
                <a:gd name="connsiteY6" fmla="*/ 5143500 h 5143500"/>
                <a:gd name="connsiteX7" fmla="*/ 40610 w 347830"/>
                <a:gd name="connsiteY7" fmla="*/ 5143500 h 5143500"/>
                <a:gd name="connsiteX8" fmla="*/ 3531 w 347830"/>
                <a:gd name="connsiteY8" fmla="*/ 3797449 h 5143500"/>
                <a:gd name="connsiteX9" fmla="*/ 111109 w 347830"/>
                <a:gd name="connsiteY9" fmla="*/ 2818504 h 5143500"/>
                <a:gd name="connsiteX10" fmla="*/ 46562 w 347830"/>
                <a:gd name="connsiteY10" fmla="*/ 1635162 h 5143500"/>
                <a:gd name="connsiteX11" fmla="*/ 132623 w 347830"/>
                <a:gd name="connsiteY11" fmla="*/ 785308 h 5143500"/>
                <a:gd name="connsiteX12" fmla="*/ 40610 w 347830"/>
                <a:gd name="connsiteY12" fmla="*/ 0 h 5143500"/>
                <a:gd name="connsiteX0" fmla="*/ 40610 w 347830"/>
                <a:gd name="connsiteY0" fmla="*/ 0 h 5143500"/>
                <a:gd name="connsiteX1" fmla="*/ 269210 w 347830"/>
                <a:gd name="connsiteY1" fmla="*/ 0 h 5143500"/>
                <a:gd name="connsiteX2" fmla="*/ 347776 w 347830"/>
                <a:gd name="connsiteY2" fmla="*/ 753035 h 5143500"/>
                <a:gd name="connsiteX3" fmla="*/ 240201 w 347830"/>
                <a:gd name="connsiteY3" fmla="*/ 1721224 h 5143500"/>
                <a:gd name="connsiteX4" fmla="*/ 326262 w 347830"/>
                <a:gd name="connsiteY4" fmla="*/ 2743200 h 5143500"/>
                <a:gd name="connsiteX5" fmla="*/ 197169 w 347830"/>
                <a:gd name="connsiteY5" fmla="*/ 3915784 h 5143500"/>
                <a:gd name="connsiteX6" fmla="*/ 304745 w 347830"/>
                <a:gd name="connsiteY6" fmla="*/ 4797911 h 5143500"/>
                <a:gd name="connsiteX7" fmla="*/ 269210 w 347830"/>
                <a:gd name="connsiteY7" fmla="*/ 5143500 h 5143500"/>
                <a:gd name="connsiteX8" fmla="*/ 40610 w 347830"/>
                <a:gd name="connsiteY8" fmla="*/ 5143500 h 5143500"/>
                <a:gd name="connsiteX9" fmla="*/ 3531 w 347830"/>
                <a:gd name="connsiteY9" fmla="*/ 3797449 h 5143500"/>
                <a:gd name="connsiteX10" fmla="*/ 111109 w 347830"/>
                <a:gd name="connsiteY10" fmla="*/ 2818504 h 5143500"/>
                <a:gd name="connsiteX11" fmla="*/ 46562 w 347830"/>
                <a:gd name="connsiteY11" fmla="*/ 1635162 h 5143500"/>
                <a:gd name="connsiteX12" fmla="*/ 132623 w 347830"/>
                <a:gd name="connsiteY12" fmla="*/ 785308 h 5143500"/>
                <a:gd name="connsiteX13" fmla="*/ 40610 w 347830"/>
                <a:gd name="connsiteY13" fmla="*/ 0 h 5143500"/>
                <a:gd name="connsiteX0" fmla="*/ 39362 w 346582"/>
                <a:gd name="connsiteY0" fmla="*/ 0 h 5143500"/>
                <a:gd name="connsiteX1" fmla="*/ 267962 w 346582"/>
                <a:gd name="connsiteY1" fmla="*/ 0 h 5143500"/>
                <a:gd name="connsiteX2" fmla="*/ 346528 w 346582"/>
                <a:gd name="connsiteY2" fmla="*/ 753035 h 5143500"/>
                <a:gd name="connsiteX3" fmla="*/ 238953 w 346582"/>
                <a:gd name="connsiteY3" fmla="*/ 1721224 h 5143500"/>
                <a:gd name="connsiteX4" fmla="*/ 325014 w 346582"/>
                <a:gd name="connsiteY4" fmla="*/ 2743200 h 5143500"/>
                <a:gd name="connsiteX5" fmla="*/ 195921 w 346582"/>
                <a:gd name="connsiteY5" fmla="*/ 3915784 h 5143500"/>
                <a:gd name="connsiteX6" fmla="*/ 303497 w 346582"/>
                <a:gd name="connsiteY6" fmla="*/ 4797911 h 5143500"/>
                <a:gd name="connsiteX7" fmla="*/ 267962 w 346582"/>
                <a:gd name="connsiteY7" fmla="*/ 5143500 h 5143500"/>
                <a:gd name="connsiteX8" fmla="*/ 39362 w 346582"/>
                <a:gd name="connsiteY8" fmla="*/ 5143500 h 5143500"/>
                <a:gd name="connsiteX9" fmla="*/ 66829 w 346582"/>
                <a:gd name="connsiteY9" fmla="*/ 4819426 h 5143500"/>
                <a:gd name="connsiteX10" fmla="*/ 2283 w 346582"/>
                <a:gd name="connsiteY10" fmla="*/ 3797449 h 5143500"/>
                <a:gd name="connsiteX11" fmla="*/ 109861 w 346582"/>
                <a:gd name="connsiteY11" fmla="*/ 2818504 h 5143500"/>
                <a:gd name="connsiteX12" fmla="*/ 45314 w 346582"/>
                <a:gd name="connsiteY12" fmla="*/ 1635162 h 5143500"/>
                <a:gd name="connsiteX13" fmla="*/ 131375 w 346582"/>
                <a:gd name="connsiteY13" fmla="*/ 785308 h 5143500"/>
                <a:gd name="connsiteX14" fmla="*/ 39362 w 346582"/>
                <a:gd name="connsiteY14" fmla="*/ 0 h 5143500"/>
                <a:gd name="connsiteX0" fmla="*/ 38482 w 345702"/>
                <a:gd name="connsiteY0" fmla="*/ 0 h 5143500"/>
                <a:gd name="connsiteX1" fmla="*/ 267082 w 345702"/>
                <a:gd name="connsiteY1" fmla="*/ 0 h 5143500"/>
                <a:gd name="connsiteX2" fmla="*/ 345648 w 345702"/>
                <a:gd name="connsiteY2" fmla="*/ 753035 h 5143500"/>
                <a:gd name="connsiteX3" fmla="*/ 238073 w 345702"/>
                <a:gd name="connsiteY3" fmla="*/ 1721224 h 5143500"/>
                <a:gd name="connsiteX4" fmla="*/ 324134 w 345702"/>
                <a:gd name="connsiteY4" fmla="*/ 2743200 h 5143500"/>
                <a:gd name="connsiteX5" fmla="*/ 195041 w 345702"/>
                <a:gd name="connsiteY5" fmla="*/ 3915784 h 5143500"/>
                <a:gd name="connsiteX6" fmla="*/ 302617 w 345702"/>
                <a:gd name="connsiteY6" fmla="*/ 4797911 h 5143500"/>
                <a:gd name="connsiteX7" fmla="*/ 267082 w 345702"/>
                <a:gd name="connsiteY7" fmla="*/ 5143500 h 5143500"/>
                <a:gd name="connsiteX8" fmla="*/ 38482 w 345702"/>
                <a:gd name="connsiteY8" fmla="*/ 5143500 h 5143500"/>
                <a:gd name="connsiteX9" fmla="*/ 119737 w 345702"/>
                <a:gd name="connsiteY9" fmla="*/ 4819426 h 5143500"/>
                <a:gd name="connsiteX10" fmla="*/ 1403 w 345702"/>
                <a:gd name="connsiteY10" fmla="*/ 3797449 h 5143500"/>
                <a:gd name="connsiteX11" fmla="*/ 108981 w 345702"/>
                <a:gd name="connsiteY11" fmla="*/ 2818504 h 5143500"/>
                <a:gd name="connsiteX12" fmla="*/ 44434 w 345702"/>
                <a:gd name="connsiteY12" fmla="*/ 1635162 h 5143500"/>
                <a:gd name="connsiteX13" fmla="*/ 130495 w 345702"/>
                <a:gd name="connsiteY13" fmla="*/ 785308 h 5143500"/>
                <a:gd name="connsiteX14" fmla="*/ 38482 w 345702"/>
                <a:gd name="connsiteY14" fmla="*/ 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5702" h="5143500">
                  <a:moveTo>
                    <a:pt x="38482" y="0"/>
                  </a:moveTo>
                  <a:lnTo>
                    <a:pt x="267082" y="0"/>
                  </a:lnTo>
                  <a:cubicBezTo>
                    <a:pt x="264584" y="233082"/>
                    <a:pt x="348146" y="519953"/>
                    <a:pt x="345648" y="753035"/>
                  </a:cubicBezTo>
                  <a:cubicBezTo>
                    <a:pt x="334891" y="1065007"/>
                    <a:pt x="248830" y="1409252"/>
                    <a:pt x="238073" y="1721224"/>
                  </a:cubicBezTo>
                  <a:cubicBezTo>
                    <a:pt x="234487" y="1911276"/>
                    <a:pt x="327720" y="2553148"/>
                    <a:pt x="324134" y="2743200"/>
                  </a:cubicBezTo>
                  <a:cubicBezTo>
                    <a:pt x="316962" y="3112546"/>
                    <a:pt x="202213" y="3546438"/>
                    <a:pt x="195041" y="3915784"/>
                  </a:cubicBezTo>
                  <a:cubicBezTo>
                    <a:pt x="198627" y="4130937"/>
                    <a:pt x="299031" y="4582758"/>
                    <a:pt x="302617" y="4797911"/>
                  </a:cubicBezTo>
                  <a:lnTo>
                    <a:pt x="267082" y="5143500"/>
                  </a:lnTo>
                  <a:lnTo>
                    <a:pt x="38482" y="5143500"/>
                  </a:lnTo>
                  <a:cubicBezTo>
                    <a:pt x="-4005" y="5082316"/>
                    <a:pt x="125917" y="5043768"/>
                    <a:pt x="119737" y="4819426"/>
                  </a:cubicBezTo>
                  <a:cubicBezTo>
                    <a:pt x="113557" y="4595084"/>
                    <a:pt x="-14734" y="4123764"/>
                    <a:pt x="1403" y="3797449"/>
                  </a:cubicBezTo>
                  <a:cubicBezTo>
                    <a:pt x="17540" y="3471134"/>
                    <a:pt x="116153" y="3134062"/>
                    <a:pt x="108981" y="2818504"/>
                  </a:cubicBezTo>
                  <a:cubicBezTo>
                    <a:pt x="101809" y="2502946"/>
                    <a:pt x="24712" y="1927411"/>
                    <a:pt x="44434" y="1635162"/>
                  </a:cubicBezTo>
                  <a:cubicBezTo>
                    <a:pt x="64156" y="1342913"/>
                    <a:pt x="144037" y="962809"/>
                    <a:pt x="130495" y="785308"/>
                  </a:cubicBezTo>
                  <a:lnTo>
                    <a:pt x="384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019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История </a:t>
            </a:r>
            <a:br>
              <a:rPr lang="ru-RU" altLang="ru-RU" sz="32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  Российского герба</a:t>
            </a:r>
            <a:endParaRPr lang="ru-RU" altLang="ru-RU" sz="3200" b="1" kern="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2000" y="1276351"/>
            <a:ext cx="807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 начала </a:t>
            </a:r>
            <a:r>
              <a:rPr lang="en-US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XVI</a:t>
            </a:r>
            <a:r>
              <a:rPr lang="ru-RU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века Россия была разрозненным государством, состоящим из нескольких независимых княжеств, поэтому  о едином государственном гербе не могло быть и речи.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Герб появился при  Иване </a:t>
            </a:r>
            <a:r>
              <a:rPr lang="en-US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III</a:t>
            </a:r>
            <a:r>
              <a:rPr lang="ru-RU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В качестве герба в то время выступала печать, на лицевой стороне которой был изображен всадник, протыкающий копьем змея, а  на оборотной</a:t>
            </a:r>
            <a:r>
              <a:rPr lang="en-US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 двуглавый орёл.</a:t>
            </a:r>
            <a:r>
              <a:rPr lang="ru-RU" altLang="ru-RU" sz="18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 </a:t>
            </a:r>
            <a:endParaRPr lang="ru-RU" altLang="ru-RU" sz="18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1365619682_seal_of_ivan_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75" y1="27778" x2="4875" y2="7576"/>
                        <a14:backgroundMark x1="7500" y1="8081" x2="13000" y2="2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84"/>
          <a:stretch/>
        </p:blipFill>
        <p:spPr bwMode="auto">
          <a:xfrm>
            <a:off x="4731568" y="3089680"/>
            <a:ext cx="2439115" cy="20315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1365619682_seal_of_ivan_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75" y1="27778" x2="4875" y2="7576"/>
                        <a14:backgroundMark x1="7500" y1="8081" x2="13000" y2="2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087"/>
          <a:stretch/>
        </p:blipFill>
        <p:spPr bwMode="auto">
          <a:xfrm>
            <a:off x="2066156" y="3089680"/>
            <a:ext cx="2383027" cy="20315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568757" y="3625916"/>
            <a:ext cx="2362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XVI</a:t>
            </a:r>
            <a:r>
              <a:rPr lang="ru-RU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век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1" y="209550"/>
            <a:ext cx="838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Впоследствии рисунок герба менялся</a:t>
            </a:r>
          </a:p>
        </p:txBody>
      </p:sp>
      <p:pic>
        <p:nvPicPr>
          <p:cNvPr id="16389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7" y="968411"/>
            <a:ext cx="2438400" cy="259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944495" y="4441830"/>
            <a:ext cx="1462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XVII </a:t>
            </a:r>
            <a:r>
              <a:rPr lang="ru-RU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век</a:t>
            </a:r>
          </a:p>
        </p:txBody>
      </p:sp>
      <p:pic>
        <p:nvPicPr>
          <p:cNvPr id="16391" name="Picture 5" descr="171419_html_m6ea74d7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400" y1="20673" x2="43400" y2="18590"/>
                        <a14:foregroundMark x1="43400" y1="18590" x2="55400" y2="8173"/>
                        <a14:foregroundMark x1="71200" y1="14103" x2="69800" y2="7692"/>
                        <a14:foregroundMark x1="27200" y1="16186" x2="29000" y2="929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90" y="1155202"/>
            <a:ext cx="2691167" cy="267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066347" y="3825971"/>
            <a:ext cx="23156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При Петре </a:t>
            </a:r>
            <a:r>
              <a:rPr lang="en-US" alt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</a:t>
            </a:r>
            <a:endParaRPr lang="ru-RU" altLang="ru-RU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57" y="1818275"/>
            <a:ext cx="2209800" cy="266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4" grpId="0"/>
      <p:bldP spid="16390" grpId="0"/>
      <p:bldP spid="163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82388"/>
            <a:ext cx="9143999" cy="10801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b="1" kern="0" dirty="0" smtClean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Большой Государственный Герб Российской  империи</a:t>
            </a:r>
            <a:endParaRPr lang="ru-RU" altLang="ru-RU" sz="3200" b="1" kern="0" dirty="0">
              <a:solidFill>
                <a:srgbClr val="99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71648" y="1276350"/>
            <a:ext cx="5600701" cy="128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1856 году появились </a:t>
            </a:r>
            <a:r>
              <a:rPr lang="en-US" altLang="ru-RU" sz="24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 варианта </a:t>
            </a:r>
            <a:r>
              <a:rPr lang="en-US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государственного герба: </a:t>
            </a:r>
            <a:r>
              <a:rPr lang="en-US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en-US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Большой, Средний, Малый</a:t>
            </a:r>
            <a:r>
              <a:rPr lang="ru-RU" altLang="ru-RU" sz="240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ru-RU" altLang="ru-RU" sz="2400" dirty="0" smtClean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3" name="Picture 7" descr="https://e-news.su/uploads/posts/2019-09/1567350347_e-news.su_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667" y1="46256" x2="69917" y2="46755"/>
                        <a14:foregroundMark x1="56167" y1="28453" x2="58250" y2="28785"/>
                        <a14:foregroundMark x1="69167" y1="49085" x2="68250" y2="31115"/>
                        <a14:foregroundMark x1="78500" y1="44759" x2="96417" y2="53245"/>
                        <a14:foregroundMark x1="81333" y1="66057" x2="84750" y2="63394"/>
                        <a14:foregroundMark x1="84500" y1="32280" x2="85667" y2="32280"/>
                        <a14:foregroundMark x1="87917" y1="25291" x2="90750" y2="34276"/>
                        <a14:foregroundMark x1="86417" y1="27288" x2="86417" y2="27288"/>
                        <a14:foregroundMark x1="30583" y1="24626" x2="32083" y2="25291"/>
                        <a14:foregroundMark x1="2333" y1="40932" x2="5417" y2="27621"/>
                        <a14:foregroundMark x1="50167" y1="34443" x2="50167" y2="34443"/>
                        <a14:foregroundMark x1="63833" y1="33943" x2="62750" y2="34443"/>
                        <a14:foregroundMark x1="66250" y1="33444" x2="67500" y2="34609"/>
                        <a14:foregroundMark x1="80750" y1="30616" x2="81333" y2="27787"/>
                        <a14:foregroundMark x1="92167" y1="33278" x2="93500" y2="30116"/>
                        <a14:foregroundMark x1="91417" y1="30782" x2="91000" y2="28952"/>
                        <a14:foregroundMark x1="94583" y1="28286" x2="95417" y2="31115"/>
                        <a14:foregroundMark x1="86333" y1="25291" x2="89750" y2="24626"/>
                        <a14:foregroundMark x1="87833" y1="23794" x2="87833" y2="20965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09" y="2221629"/>
            <a:ext cx="6147378" cy="305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10282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b="1" kern="0" dirty="0" smtClean="0">
                <a:solidFill>
                  <a:srgbClr val="8A45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kern="0" dirty="0" smtClean="0">
                <a:solidFill>
                  <a:srgbClr val="8A45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Герб СССР</a:t>
            </a:r>
            <a:endParaRPr lang="ru-RU" altLang="ru-RU" b="1" kern="0" dirty="0">
              <a:solidFill>
                <a:srgbClr val="8A45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253282"/>
            <a:ext cx="4680471" cy="304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 1918 году гербом Советской России становится серп и молот в лучах восходящего солнца на фоне земного шара – как знак перемен.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dirty="0" smtClean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Герб окаймляли колосья, которые были перевязаны ленточками с названиями союзных республик .</a:t>
            </a:r>
            <a:endParaRPr lang="ru-RU" altLang="ru-RU" sz="240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16" name="Picture 12" descr="https://abali.ru/wp-content/uploads/2010/12/gerb_uss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71" y="1047750"/>
            <a:ext cx="3048000" cy="31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6629400" y="2199645"/>
            <a:ext cx="1679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Денежных знаках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264616" y="861339"/>
            <a:ext cx="2667000" cy="93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"/>
              </a:spcBef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Флаге (штандарте)</a:t>
            </a:r>
          </a:p>
          <a:p>
            <a:pPr algn="ctr" eaLnBrk="1" hangingPunct="1">
              <a:spcBef>
                <a:spcPct val="5000"/>
              </a:spcBef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Президента России</a:t>
            </a:r>
          </a:p>
          <a:p>
            <a:pPr algn="ctr"/>
            <a:endParaRPr lang="ru-RU" alt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195640" y="2035505"/>
            <a:ext cx="3048000" cy="122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"/>
              </a:spcBef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Документах, </a:t>
            </a:r>
          </a:p>
          <a:p>
            <a:pPr algn="ctr" eaLnBrk="1" hangingPunct="1">
              <a:spcBef>
                <a:spcPct val="5000"/>
              </a:spcBef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удостоверяющих</a:t>
            </a:r>
          </a:p>
          <a:p>
            <a:pPr algn="ctr" eaLnBrk="1" hangingPunct="1">
              <a:spcBef>
                <a:spcPct val="5000"/>
              </a:spcBef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личность гражданина </a:t>
            </a:r>
            <a:r>
              <a:rPr lang="ru-RU" altLang="ru-RU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РФ</a:t>
            </a:r>
            <a:endParaRPr lang="ru-RU" alt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729040" y="3886199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Государственных наградах</a:t>
            </a:r>
          </a:p>
          <a:p>
            <a:pPr algn="ctr"/>
            <a:endParaRPr lang="ru-RU" alt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auto">
          <a:xfrm>
            <a:off x="3436769" y="4506695"/>
            <a:ext cx="2498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Пограничных знаках</a:t>
            </a:r>
          </a:p>
        </p:txBody>
      </p:sp>
      <p:sp>
        <p:nvSpPr>
          <p:cNvPr id="13320" name="Rectangle 11"/>
          <p:cNvSpPr>
            <a:spLocks noChangeArrowheads="1"/>
          </p:cNvSpPr>
          <p:nvPr/>
        </p:nvSpPr>
        <p:spPr bwMode="auto">
          <a:xfrm flipH="1">
            <a:off x="7015540" y="3911819"/>
            <a:ext cx="1905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Официальных бланках</a:t>
            </a:r>
          </a:p>
          <a:p>
            <a:pPr algn="ctr"/>
            <a:endParaRPr lang="ru-RU" alt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1" name="Rectangle 12"/>
          <p:cNvSpPr>
            <a:spLocks noChangeArrowheads="1"/>
          </p:cNvSpPr>
          <p:nvPr/>
        </p:nvSpPr>
        <p:spPr bwMode="auto">
          <a:xfrm flipH="1">
            <a:off x="6405940" y="841266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Боевых знаменах</a:t>
            </a:r>
          </a:p>
          <a:p>
            <a:pPr algn="ctr" eaLnBrk="1" hangingPunct="1"/>
            <a:r>
              <a:rPr lang="ru-RU" alt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воинских частей</a:t>
            </a:r>
          </a:p>
        </p:txBody>
      </p:sp>
      <p:sp>
        <p:nvSpPr>
          <p:cNvPr id="13322" name="Line 15"/>
          <p:cNvSpPr>
            <a:spLocks noChangeShapeType="1"/>
          </p:cNvSpPr>
          <p:nvPr/>
        </p:nvSpPr>
        <p:spPr bwMode="auto">
          <a:xfrm flipH="1">
            <a:off x="2484269" y="3457575"/>
            <a:ext cx="952500" cy="45424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3" name="Line 16"/>
          <p:cNvSpPr>
            <a:spLocks noChangeShapeType="1"/>
          </p:cNvSpPr>
          <p:nvPr/>
        </p:nvSpPr>
        <p:spPr bwMode="auto">
          <a:xfrm>
            <a:off x="5804224" y="3256072"/>
            <a:ext cx="1058916" cy="63012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4" name="Line 17"/>
          <p:cNvSpPr>
            <a:spLocks noChangeShapeType="1"/>
          </p:cNvSpPr>
          <p:nvPr/>
        </p:nvSpPr>
        <p:spPr bwMode="auto">
          <a:xfrm flipH="1">
            <a:off x="2824540" y="2522811"/>
            <a:ext cx="706708" cy="78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5" name="Line 18"/>
          <p:cNvSpPr>
            <a:spLocks noChangeShapeType="1"/>
          </p:cNvSpPr>
          <p:nvPr/>
        </p:nvSpPr>
        <p:spPr bwMode="auto">
          <a:xfrm>
            <a:off x="5735906" y="2489597"/>
            <a:ext cx="80918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6" name="Line 19"/>
          <p:cNvSpPr>
            <a:spLocks noChangeShapeType="1"/>
          </p:cNvSpPr>
          <p:nvPr/>
        </p:nvSpPr>
        <p:spPr bwMode="auto">
          <a:xfrm flipH="1" flipV="1">
            <a:off x="2672140" y="1469613"/>
            <a:ext cx="685800" cy="32890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7" name="Line 20"/>
          <p:cNvSpPr>
            <a:spLocks noChangeShapeType="1"/>
          </p:cNvSpPr>
          <p:nvPr/>
        </p:nvSpPr>
        <p:spPr bwMode="auto">
          <a:xfrm flipV="1">
            <a:off x="5935494" y="1508986"/>
            <a:ext cx="609600" cy="28953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8" name="Line 21"/>
          <p:cNvSpPr>
            <a:spLocks noChangeShapeType="1"/>
          </p:cNvSpPr>
          <p:nvPr/>
        </p:nvSpPr>
        <p:spPr bwMode="auto">
          <a:xfrm>
            <a:off x="4653340" y="3886199"/>
            <a:ext cx="0" cy="62049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264616" y="198332"/>
            <a:ext cx="8572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99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Изображение герба можно увидеть на:</a:t>
            </a:r>
          </a:p>
        </p:txBody>
      </p:sp>
      <p:pic>
        <p:nvPicPr>
          <p:cNvPr id="13331" name="Picture 19" descr="https://pngimg.com/uploads/coat_arms_russia/coat_arms_russia_PN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69" y="1329929"/>
            <a:ext cx="227046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3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6" grpId="0"/>
      <p:bldP spid="13317" grpId="0"/>
      <p:bldP spid="13318" grpId="0"/>
      <p:bldP spid="13319" grpId="0"/>
      <p:bldP spid="13320" grpId="0"/>
      <p:bldP spid="13321" grpId="0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857</TotalTime>
  <Words>376</Words>
  <Application>Microsoft Office PowerPoint</Application>
  <PresentationFormat>Экран (16:9)</PresentationFormat>
  <Paragraphs>58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Courier New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Юля 0_0</dc:creator>
  <cp:lastModifiedBy>Дмитрий</cp:lastModifiedBy>
  <cp:revision>184</cp:revision>
  <cp:lastPrinted>1601-01-01T00:00:00Z</cp:lastPrinted>
  <dcterms:created xsi:type="dcterms:W3CDTF">1601-01-01T00:00:00Z</dcterms:created>
  <dcterms:modified xsi:type="dcterms:W3CDTF">2022-05-21T07:10:05Z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