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2A389-0757-44ED-96E7-5392EE1572D8}" v="311" dt="2022-05-20T18:32:34.059"/>
    <p1510:client id="{F07D950D-1A4E-4AD3-BC70-07C8B7A34D2C}" v="55" dt="2022-05-20T18:59:28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96D8F9C9-2555-404E-1A4E-DFFA5CB6C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1" t="9091" r="2157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>
                <a:cs typeface="Calibri Light"/>
              </a:rPr>
              <a:t>Овеянные славою флаг наш и герб.</a:t>
            </a: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2000">
                <a:cs typeface="Calibri"/>
              </a:rPr>
              <a:t>Выполнил ученик 8А класса Ерошенко Николай.</a:t>
            </a:r>
            <a:endParaRPr lang="ru-RU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ини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1085C88-6418-2271-C8C6-43E080355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7" r="15903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F33FC-E3F7-CAEA-5F90-B0985AF3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ФЛАГ РОССИИ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флаг, внутренний, синий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325E691F-022A-9B91-825E-4749D123C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A3AE3-AC66-E86B-EA8C-F4E6863C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История.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0C7A9-86D6-5172-57A2-C9370E65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Официально бело-сине-красный флаг был утвержден как официальный (государственный) флаг России только накануне коронации Николая II в 1896 году (до этого государственным флагом Российской империи считался черно-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желтобелый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флаг, который в настоящее время используется различными монархическими движениями, а бело-сине-красный флаг со времен Петра I был торговым или коммерческим флагом России). </a:t>
            </a:r>
            <a:endParaRPr lang="ru-RU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7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объект, флаг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E265CC6-C5AD-F651-C9C1-8CA5F74A8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103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40CBD-0322-5D26-F93F-F25AD692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94" y="1710783"/>
            <a:ext cx="3822189" cy="37427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Красный цвет означал державность, синий - цвет Богоматери, под покровительством которой находилась Россия, белый - цвет свободы и независимости. Существует и еще одна «державная» трактовка значений цветов флага, которая означает единство трех братских восточно-славянских народов: белый - цвет Белой Руси (Белоруссии), синий - Малороссии (Украины), красный - Великороссии.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6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внешний, синий, флаг&#10;&#10;Автоматически созданное описание">
            <a:extLst>
              <a:ext uri="{FF2B5EF4-FFF2-40B4-BE49-F238E27FC236}">
                <a16:creationId xmlns:a16="http://schemas.microsoft.com/office/drawing/2014/main" id="{05B0A7CA-9A12-AFF6-382B-483EE400F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CBDF9-02CD-1D4A-B3C5-FD27581E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ea typeface="+mn-lt"/>
                <a:cs typeface="+mn-lt"/>
              </a:rPr>
              <a:t>В настоящее время чаще всего используется следующая трактовка значений цветов флага России: белый цвет означает мир, чистоту, непорочность, совершенство; синий - цвет веры и верности, постоянства; красный цвет символизирует - энергию, силу, кровь, пролитую за Отечество.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9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B9BF2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52D090D-99A6-8DF6-38D6-8AB28979C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1" r="7145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D76BE30-690E-CBC0-9552-F744C037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103" y="1094317"/>
            <a:ext cx="5028928" cy="369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rgbClr val="B9BF27"/>
              </a:buClr>
              <a:buNone/>
            </a:pPr>
            <a:r>
              <a:rPr lang="ru-RU" sz="6000" dirty="0">
                <a:cs typeface="Calibri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6335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D18626-763C-1DCC-EB1A-8A8C6325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1FCCBBC-E854-E752-900D-1267ECA5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FFFFFF"/>
                </a:solidFill>
                <a:ea typeface="+mn-lt"/>
                <a:cs typeface="+mn-lt"/>
              </a:rPr>
              <a:t>Каждый взрослый человек в нашей стране для удостоверения своей личности имеет паспорт гражданина Российской Федерации. </a:t>
            </a:r>
            <a:endParaRPr lang="ru-RU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821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8B683-60EC-1678-34E7-F46C0014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Государственные символы.</a:t>
            </a:r>
            <a:endParaRPr lang="ru-RU" dirty="0"/>
          </a:p>
        </p:txBody>
      </p:sp>
      <p:pic>
        <p:nvPicPr>
          <p:cNvPr id="6" name="Рисунок 6" descr="Изображение выглядит как текст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5B4EA1D4-8DFC-DD63-B355-52C1DA26C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165CABE-A7F6-4659-40FC-9F435022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101803"/>
            <a:ext cx="4840010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К государственным символам любой страны относятся государственный герб, флаг и гимн. Они нужны как воплощение истории страны и отражение настоящего, как выражение патриотизма её граждан и обозначение на международной арене, как её зрительный и музыкальный образ.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444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31CEB-F5B6-E8DB-49A0-748E196F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ea typeface="+mn-lt"/>
                <a:cs typeface="+mn-lt"/>
              </a:rPr>
              <a:t>Всегда ли государственные символы выглядели именно так? Развивается и меняется Россия, меняются и её государственные символы. Интересно и увлекательно знакомство с историей их развития.</a:t>
            </a:r>
            <a:endParaRPr lang="ru-RU" sz="3200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620745-E547-C6CB-6BC1-FC673F89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6" r="1655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DE85D-7E8E-6BD6-5CA7-27B60295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В Древней Руси не было гербов, но существовали свои знаки и эмблемы. Государственными эмблемами России стали двуглавый орёл и всадник, который поражал копьём змея. Впервые они были объединены на печати Ивана </a:t>
            </a:r>
            <a:r>
              <a:rPr lang="ru-RU" sz="1900" dirty="0" err="1">
                <a:ea typeface="+mn-lt"/>
                <a:cs typeface="+mn-lt"/>
              </a:rPr>
              <a:t>lll</a:t>
            </a:r>
            <a:r>
              <a:rPr lang="ru-RU" sz="1900" dirty="0">
                <a:ea typeface="+mn-lt"/>
                <a:cs typeface="+mn-lt"/>
              </a:rPr>
              <a:t>. На протяжении многих столетий на одной стороне печати Ивана </a:t>
            </a:r>
            <a:r>
              <a:rPr lang="ru-RU" sz="1900" dirty="0" err="1">
                <a:ea typeface="+mn-lt"/>
                <a:cs typeface="+mn-lt"/>
              </a:rPr>
              <a:t>lll</a:t>
            </a:r>
            <a:r>
              <a:rPr lang="ru-RU" sz="1900" dirty="0">
                <a:ea typeface="+mn-lt"/>
                <a:cs typeface="+mn-lt"/>
              </a:rPr>
              <a:t> был изображён всадник, поражающий копьём змея, а на другой – двуглавый орёл, символизирующий мощь и независимость страны.</a:t>
            </a:r>
            <a:endParaRPr lang="ru-RU" sz="1900" dirty="0"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текст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5337006D-26BD-2380-1FBA-E09D5E4C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453863"/>
            <a:ext cx="6253212" cy="30201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0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9731-42FF-44F7-EF0E-ACAB4599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«Наследство»</a:t>
            </a:r>
            <a:endParaRPr lang="ru-RU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C35252-1763-6A8D-B81C-2714310B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342776"/>
            <a:ext cx="3876165" cy="374075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973CB20-1DD1-C0CA-48F9-83E38F74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Из различных источников я узнал, что слово «герб» пришло в русский язык в 16в. В основе герба лежит немецкое </a:t>
            </a:r>
            <a:r>
              <a:rPr lang="ru-RU" sz="2000" dirty="0" err="1">
                <a:ea typeface="+mn-lt"/>
                <a:cs typeface="+mn-lt"/>
              </a:rPr>
              <a:t>erbe</a:t>
            </a:r>
            <a:r>
              <a:rPr lang="ru-RU" sz="2000" dirty="0">
                <a:ea typeface="+mn-lt"/>
                <a:cs typeface="+mn-lt"/>
              </a:rPr>
              <a:t>, что означает – «наследство». Уже в самом слове заложена одна из важнейших черт герба – стабильность. Изображение двуглавого орла в качестве государственного символа России ведёт свой отсчёт с конца 15в. С этого времени и началась история российского государственного герба.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C5F58-4E34-A7F2-4923-99DA9769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Со временем изображения на государственном гербе менялись с приходом новых царей и правителей в зависимости от их завоеваний и достижений, но основа оставалась прежней, менялись только детали.</a:t>
            </a:r>
            <a:endParaRPr lang="ru-RU" sz="2000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F9E191A-0FB8-643B-A2AF-1334A22B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268403"/>
            <a:ext cx="5150277" cy="21459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118E8E-E22D-9C8A-C696-ABE0D53B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dirty="0">
                <a:ea typeface="+mn-lt"/>
                <a:cs typeface="+mn-lt"/>
              </a:rPr>
              <a:t>На гербе времён правления Алексея Михайловича(1645-1676) в лапах двуглавого орла появились скипетр и держава – символы самодержавной власти.</a:t>
            </a:r>
            <a:endParaRPr lang="ru-RU" sz="4000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DCFCE1-3AB8-EEC8-E86A-92A694A2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654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C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B592B576-5C4D-670D-9113-F7A9AAD49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" r="297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9724C-1E36-424F-ACDD-017D7BE8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256" y="1710783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Первый государственный герб был выполнен в цвете в 1920г. Основными символами являлись серп и молот, изображённые на красном фоне, окружённые венцами из колосьев. 30 декабря 1922г образовался СССР. В него с 1922 до 1956 вошли 15 республик. Герб СССР отражал основные идеи молодого государства. В таком виде герб просуществовал до 1991г.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567608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Овеянные славою флаг наш и герб.</vt:lpstr>
      <vt:lpstr>Презентация PowerPoint</vt:lpstr>
      <vt:lpstr>Государственные символы.</vt:lpstr>
      <vt:lpstr>Презентация PowerPoint</vt:lpstr>
      <vt:lpstr>Презентация PowerPoint</vt:lpstr>
      <vt:lpstr>«Наследство»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142</cp:revision>
  <dcterms:created xsi:type="dcterms:W3CDTF">2022-05-20T18:07:22Z</dcterms:created>
  <dcterms:modified xsi:type="dcterms:W3CDTF">2022-05-23T08:24:18Z</dcterms:modified>
</cp:coreProperties>
</file>