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Флаг и герб </a:t>
            </a:r>
            <a:br>
              <a:rPr lang="ru-RU" sz="5400" dirty="0"/>
            </a:br>
            <a:r>
              <a:rPr lang="ru-RU" sz="5400" dirty="0"/>
              <a:t>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ученик 7«В» Класса</a:t>
            </a:r>
            <a:br>
              <a:rPr lang="ru-RU" dirty="0"/>
            </a:br>
            <a:r>
              <a:rPr lang="ru-RU" dirty="0"/>
              <a:t>Веске Арсений</a:t>
            </a:r>
          </a:p>
        </p:txBody>
      </p:sp>
    </p:spTree>
    <p:extLst>
      <p:ext uri="{BB962C8B-B14F-4D97-AF65-F5344CB8AC3E}">
        <p14:creationId xmlns:p14="http://schemas.microsoft.com/office/powerpoint/2010/main" val="39301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629" y="1750993"/>
            <a:ext cx="5116333" cy="4195481"/>
          </a:xfrm>
        </p:spPr>
        <p:txBody>
          <a:bodyPr/>
          <a:lstStyle/>
          <a:p>
            <a:r>
              <a:rPr lang="ru-RU" b="1" dirty="0"/>
              <a:t>Флаг России</a:t>
            </a:r>
            <a:r>
              <a:rPr lang="ru-RU" dirty="0"/>
              <a:t> — один из официальных государственных символов Российской Федерации. Представляет собой прямоугольное полотнище из трёх равновеликих горизонтальных полос: верхней — белого, средней — синего и нижней — красного цвета. Отношение ширины флага к его длине составляет 2:3.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2" y="1853248"/>
            <a:ext cx="5164051" cy="346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0063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Российской Федерации: Цвета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90" y="1853248"/>
            <a:ext cx="8946541" cy="4195481"/>
          </a:xfrm>
        </p:spPr>
        <p:txBody>
          <a:bodyPr/>
          <a:lstStyle/>
          <a:p>
            <a:r>
              <a:rPr lang="ru-RU" dirty="0"/>
              <a:t>Цвета теперь чаще трактуют так: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Белый — мир и чистота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Синий — вера и постоянство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Красный — энергия, сила и кровь,</a:t>
            </a:r>
            <a:br>
              <a:rPr lang="ru-RU" dirty="0"/>
            </a:br>
            <a:r>
              <a:rPr lang="ru-RU" dirty="0"/>
              <a:t>которая была пролита за Отечество.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889373"/>
            <a:ext cx="5156717" cy="38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642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Российской Федерации:</a:t>
            </a:r>
            <a:br>
              <a:rPr lang="ru-RU" dirty="0"/>
            </a:br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036" y="1853248"/>
            <a:ext cx="8946541" cy="4195481"/>
          </a:xfrm>
        </p:spPr>
        <p:txBody>
          <a:bodyPr/>
          <a:lstStyle/>
          <a:p>
            <a:r>
              <a:rPr lang="ru-RU" dirty="0"/>
              <a:t>Впервые гербовые цвета были официально обозначены при императрице Екатерине I — в указе Сената от 11 (22) марта 1726 года об изготовлении новой Государственной печати российский герб описывался как «орёл чёрный с распростёртыми крыльями в жёлтом поле».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36" y="3677249"/>
            <a:ext cx="4542528" cy="30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58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27" y="1405936"/>
            <a:ext cx="9274265" cy="5452064"/>
          </a:xfrm>
        </p:spPr>
        <p:txBody>
          <a:bodyPr>
            <a:normAutofit/>
          </a:bodyPr>
          <a:lstStyle/>
          <a:p>
            <a:r>
              <a:rPr lang="ru-RU" b="1" dirty="0"/>
              <a:t>Герб</a:t>
            </a:r>
            <a:r>
              <a:rPr lang="ru-RU" dirty="0"/>
              <a:t> — эмблема, геральдический символ, составленный и употребляемый по правилам геральдики, служащий для отличия семьи, рода; населённого пункта, города, территории, государства, межгосударственного объединения) от других и отображающий основные заслуги владельца.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                  Герб России                          Герб Нижегородской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3" y="3071004"/>
            <a:ext cx="3208844" cy="3187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5" y="3071004"/>
            <a:ext cx="3724974" cy="32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654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Российской Федерации:</a:t>
            </a:r>
            <a:br>
              <a:rPr lang="ru-RU" dirty="0"/>
            </a:br>
            <a:r>
              <a:rPr lang="ru-RU" dirty="0"/>
              <a:t>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63" y="1914895"/>
            <a:ext cx="8946541" cy="4195481"/>
          </a:xfrm>
        </p:spPr>
        <p:txBody>
          <a:bodyPr/>
          <a:lstStyle/>
          <a:p>
            <a:r>
              <a:rPr lang="ru-RU" dirty="0"/>
              <a:t>Государственный герб Российской </a:t>
            </a:r>
            <a:br>
              <a:rPr lang="ru-RU" dirty="0"/>
            </a:br>
            <a:r>
              <a:rPr lang="ru-RU" dirty="0"/>
              <a:t>Федерации представляет собой </a:t>
            </a:r>
            <a:br>
              <a:rPr lang="ru-RU" dirty="0"/>
            </a:br>
            <a:r>
              <a:rPr lang="ru-RU" dirty="0"/>
              <a:t>четырехугольный, с закругленными </a:t>
            </a:r>
            <a:br>
              <a:rPr lang="ru-RU" dirty="0"/>
            </a:br>
            <a:r>
              <a:rPr lang="ru-RU" dirty="0"/>
              <a:t>нижними углами, заостренный в </a:t>
            </a:r>
            <a:br>
              <a:rPr lang="ru-RU" dirty="0"/>
            </a:br>
            <a:r>
              <a:rPr lang="ru-RU" dirty="0"/>
              <a:t>нижней части красный </a:t>
            </a:r>
            <a:br>
              <a:rPr lang="ru-RU" dirty="0"/>
            </a:br>
            <a:r>
              <a:rPr lang="ru-RU" dirty="0"/>
              <a:t>геральдический щит с золотым </a:t>
            </a:r>
            <a:br>
              <a:rPr lang="ru-RU" dirty="0"/>
            </a:br>
            <a:r>
              <a:rPr lang="ru-RU" dirty="0"/>
              <a:t>двуглавым орлом, поднявшим вверх </a:t>
            </a:r>
            <a:br>
              <a:rPr lang="ru-RU" dirty="0"/>
            </a:br>
            <a:r>
              <a:rPr lang="ru-RU" dirty="0"/>
              <a:t>расправленные крылья. Орел увенчан </a:t>
            </a:r>
            <a:br>
              <a:rPr lang="ru-RU" dirty="0"/>
            </a:br>
            <a:r>
              <a:rPr lang="ru-RU" dirty="0"/>
              <a:t>двумя малыми коронами и </a:t>
            </a:r>
            <a:br>
              <a:rPr lang="ru-RU" dirty="0"/>
            </a:br>
            <a:r>
              <a:rPr lang="ru-RU" dirty="0"/>
              <a:t>над ними — одной большой короной,</a:t>
            </a:r>
            <a:br>
              <a:rPr lang="ru-RU" dirty="0"/>
            </a:br>
            <a:r>
              <a:rPr lang="ru-RU" dirty="0"/>
              <a:t>соединенными лентой. В правой лапе</a:t>
            </a:r>
            <a:br>
              <a:rPr lang="ru-RU" dirty="0"/>
            </a:br>
            <a:r>
              <a:rPr lang="ru-RU" dirty="0"/>
              <a:t> орла — скипетр, в левой — держава.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19" y="1719531"/>
            <a:ext cx="5018108" cy="4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97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Российской Федерации:</a:t>
            </a:r>
            <a:br>
              <a:rPr lang="ru-RU" dirty="0"/>
            </a:br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63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Самое первое из сохранившихся достоверных свидетельств использования двуглавого орла в качестве символа Московского государства — великокняжеская печать Ивана III Васильевича, скрепившая жалованную грамоту 1497 года</a:t>
            </a:r>
          </a:p>
          <a:p>
            <a:r>
              <a:rPr lang="ru-RU" dirty="0"/>
              <a:t>При царе Петре I российский государственный герб видоизменился: щиток с всадником - драконоборцем, которого сам государь называл «святым Егорием» (святым Георгием), на груди двуглавого орла стал окружаться цепью ордена Святого Андрея Первозванного.</a:t>
            </a:r>
          </a:p>
          <a:p>
            <a:r>
              <a:rPr lang="ru-RU" dirty="0"/>
              <a:t>В начале 1919 года  художник Г. А. Ильин, преобразовал герб оставив на нём державу и цепь ордена Святого Андрея Первозванного, при этом заменив короны и скипетр на крест и меч.</a:t>
            </a:r>
          </a:p>
        </p:txBody>
      </p:sp>
    </p:spTree>
    <p:extLst>
      <p:ext uri="{BB962C8B-B14F-4D97-AF65-F5344CB8AC3E}">
        <p14:creationId xmlns:p14="http://schemas.microsoft.com/office/powerpoint/2010/main" val="279188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Гимн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63" y="1853248"/>
            <a:ext cx="8946541" cy="4195481"/>
          </a:xfrm>
        </p:spPr>
        <p:txBody>
          <a:bodyPr/>
          <a:lstStyle/>
          <a:p>
            <a:r>
              <a:rPr lang="ru-RU" dirty="0"/>
              <a:t>Песня, являющаяся одним из видов национальных символов, наряду с флагом и гербом, песня, восхваляющая и прославляющая кого-либо или что-либо.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3" y="3178834"/>
            <a:ext cx="4978400" cy="3360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36" y="3103133"/>
            <a:ext cx="4581495" cy="34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264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Гимн Российской Федерации:</a:t>
            </a:r>
            <a:br>
              <a:rPr lang="ru-RU" dirty="0"/>
            </a:br>
            <a:r>
              <a:rPr lang="ru-RU" dirty="0"/>
              <a:t>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843190"/>
            <a:ext cx="10965044" cy="490986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/>
              <a:t>Россия — священная наша держава,        </a:t>
            </a:r>
            <a:br>
              <a:rPr lang="ru-RU" dirty="0"/>
            </a:br>
            <a:r>
              <a:rPr lang="ru-RU" dirty="0"/>
              <a:t>Россия — любимая наша страна.</a:t>
            </a:r>
            <a:br>
              <a:rPr lang="ru-RU" dirty="0"/>
            </a:br>
            <a:r>
              <a:rPr lang="ru-RU" dirty="0"/>
              <a:t>Могучая воля, великая слава —</a:t>
            </a:r>
            <a:br>
              <a:rPr lang="ru-RU" dirty="0"/>
            </a:br>
            <a:r>
              <a:rPr lang="ru-RU" dirty="0"/>
              <a:t>Твоё достоянье на все времена!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Славься, Отечество наше свободное,</a:t>
            </a:r>
            <a:br>
              <a:rPr lang="ru-RU" dirty="0"/>
            </a:br>
            <a:r>
              <a:rPr lang="ru-RU" dirty="0"/>
              <a:t>Братских народов союз вековой,</a:t>
            </a:r>
            <a:br>
              <a:rPr lang="ru-RU" dirty="0"/>
            </a:br>
            <a:r>
              <a:rPr lang="ru-RU" dirty="0"/>
              <a:t>Предками данная мудрость народная!</a:t>
            </a:r>
            <a:br>
              <a:rPr lang="ru-RU" dirty="0"/>
            </a:br>
            <a:r>
              <a:rPr lang="ru-RU" dirty="0"/>
              <a:t>Славься, страна! Мы гордимся тобой!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 южных морей до полярного края</a:t>
            </a:r>
            <a:br>
              <a:rPr lang="ru-RU" dirty="0"/>
            </a:br>
            <a:r>
              <a:rPr lang="ru-RU" dirty="0"/>
              <a:t>Раскинулись наши леса и поля.</a:t>
            </a:r>
            <a:br>
              <a:rPr lang="ru-RU" dirty="0"/>
            </a:br>
            <a:r>
              <a:rPr lang="ru-RU" dirty="0"/>
              <a:t>Одна ты на свете! Одна ты такая —</a:t>
            </a:r>
            <a:br>
              <a:rPr lang="ru-RU" dirty="0"/>
            </a:br>
            <a:r>
              <a:rPr lang="ru-RU" dirty="0"/>
              <a:t>Хранимая Богом родная земля!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73" y="1853248"/>
            <a:ext cx="552955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830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500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Флаг и герб  Российской Федерации</vt:lpstr>
      <vt:lpstr>Флаг Российской Федерации</vt:lpstr>
      <vt:lpstr>Флаг Российской Федерации: Цвета</vt:lpstr>
      <vt:lpstr>Флаг Российской Федерации: История</vt:lpstr>
      <vt:lpstr>Герб Российской Федерации</vt:lpstr>
      <vt:lpstr>Герб Российской Федерации: Описание</vt:lpstr>
      <vt:lpstr>Герб Российской Федерации: История</vt:lpstr>
      <vt:lpstr>Гимн Российской Федерации</vt:lpstr>
      <vt:lpstr>Гимн Российской Федерации: Текст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и герб  Российской Федерации</dc:title>
  <dc:creator>Ars</dc:creator>
  <cp:lastModifiedBy>User</cp:lastModifiedBy>
  <cp:revision>20</cp:revision>
  <dcterms:created xsi:type="dcterms:W3CDTF">2022-05-16T17:08:29Z</dcterms:created>
  <dcterms:modified xsi:type="dcterms:W3CDTF">2022-05-23T07:34:25Z</dcterms:modified>
</cp:coreProperties>
</file>