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8" r:id="rId4"/>
    <p:sldId id="259" r:id="rId5"/>
    <p:sldId id="264" r:id="rId6"/>
    <p:sldId id="260" r:id="rId7"/>
    <p:sldId id="262" r:id="rId8"/>
    <p:sldId id="261" r:id="rId9"/>
    <p:sldId id="263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2BACAF-FA24-4406-A462-07A15E9C9F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9846B4-2C43-4801-A239-4B890B3F5956}">
      <dgm:prSet/>
      <dgm:spPr/>
      <dgm:t>
        <a:bodyPr/>
        <a:lstStyle/>
        <a:p>
          <a:r>
            <a:rPr lang="ru-RU" b="0" i="0" dirty="0"/>
            <a:t>Государственная символика РФ представляет собой совокупность символов, которые отражают традиции страны: исторические, государственные, патриотические, культурные и другие.</a:t>
          </a:r>
          <a:endParaRPr lang="ru-RU" dirty="0"/>
        </a:p>
      </dgm:t>
    </dgm:pt>
    <dgm:pt modelId="{9E391587-09E7-4704-B912-1BB9857F5D2C}" type="parTrans" cxnId="{CBD8691F-CB0D-461B-9A6A-FC657DE69E5F}">
      <dgm:prSet/>
      <dgm:spPr/>
      <dgm:t>
        <a:bodyPr/>
        <a:lstStyle/>
        <a:p>
          <a:endParaRPr lang="ru-RU"/>
        </a:p>
      </dgm:t>
    </dgm:pt>
    <dgm:pt modelId="{041B1CF1-B627-42F9-A666-2C286D90CB25}" type="sibTrans" cxnId="{CBD8691F-CB0D-461B-9A6A-FC657DE69E5F}">
      <dgm:prSet/>
      <dgm:spPr/>
      <dgm:t>
        <a:bodyPr/>
        <a:lstStyle/>
        <a:p>
          <a:endParaRPr lang="ru-RU"/>
        </a:p>
      </dgm:t>
    </dgm:pt>
    <dgm:pt modelId="{73076860-EB18-4C0C-9B7C-9D03ACFFB3F2}">
      <dgm:prSet/>
      <dgm:spPr/>
      <dgm:t>
        <a:bodyPr/>
        <a:lstStyle/>
        <a:p>
          <a:r>
            <a:rPr lang="ru-RU" b="0" i="0" dirty="0"/>
            <a:t>Официальная российская символика является выражением суверенитета страны и ее самобытности, отражает многонациональность культур и традиций. </a:t>
          </a:r>
          <a:endParaRPr lang="ru-RU" dirty="0"/>
        </a:p>
      </dgm:t>
    </dgm:pt>
    <dgm:pt modelId="{9F450E60-8EF9-4B39-A12A-BA09A163340E}" type="parTrans" cxnId="{C0805106-1354-4130-A1BD-EF336E09D324}">
      <dgm:prSet/>
      <dgm:spPr/>
      <dgm:t>
        <a:bodyPr/>
        <a:lstStyle/>
        <a:p>
          <a:endParaRPr lang="ru-RU"/>
        </a:p>
      </dgm:t>
    </dgm:pt>
    <dgm:pt modelId="{E3E76A7B-9162-4FE9-A46A-91F8F1B3B000}" type="sibTrans" cxnId="{C0805106-1354-4130-A1BD-EF336E09D324}">
      <dgm:prSet/>
      <dgm:spPr/>
      <dgm:t>
        <a:bodyPr/>
        <a:lstStyle/>
        <a:p>
          <a:endParaRPr lang="ru-RU"/>
        </a:p>
      </dgm:t>
    </dgm:pt>
    <dgm:pt modelId="{1B1C6993-3ACA-44DC-9FFA-7FD7C882CDE4}">
      <dgm:prSet/>
      <dgm:spPr/>
      <dgm:t>
        <a:bodyPr/>
        <a:lstStyle/>
        <a:p>
          <a:r>
            <a:rPr lang="ru-RU" b="0" i="0"/>
            <a:t>Символика Российской Федерации включает в себя флаг, герб и гимн страны.</a:t>
          </a:r>
          <a:endParaRPr lang="ru-RU"/>
        </a:p>
      </dgm:t>
    </dgm:pt>
    <dgm:pt modelId="{4A2AE221-B419-44D3-9130-AC0DF8A36123}" type="parTrans" cxnId="{A0091C0E-994B-4B34-B983-DE8E28016EED}">
      <dgm:prSet/>
      <dgm:spPr/>
      <dgm:t>
        <a:bodyPr/>
        <a:lstStyle/>
        <a:p>
          <a:endParaRPr lang="ru-RU"/>
        </a:p>
      </dgm:t>
    </dgm:pt>
    <dgm:pt modelId="{570EBC4F-D2A1-41E1-B520-7C28F1C4947A}" type="sibTrans" cxnId="{A0091C0E-994B-4B34-B983-DE8E28016EED}">
      <dgm:prSet/>
      <dgm:spPr/>
      <dgm:t>
        <a:bodyPr/>
        <a:lstStyle/>
        <a:p>
          <a:endParaRPr lang="ru-RU"/>
        </a:p>
      </dgm:t>
    </dgm:pt>
    <dgm:pt modelId="{2623F154-46BD-498E-ABC9-59A2AFD49C05}" type="pres">
      <dgm:prSet presAssocID="{D92BACAF-FA24-4406-A462-07A15E9C9FAA}" presName="linear" presStyleCnt="0">
        <dgm:presLayoutVars>
          <dgm:animLvl val="lvl"/>
          <dgm:resizeHandles val="exact"/>
        </dgm:presLayoutVars>
      </dgm:prSet>
      <dgm:spPr/>
    </dgm:pt>
    <dgm:pt modelId="{AE89DCF4-5DAC-416F-A602-0BE35BB73C2E}" type="pres">
      <dgm:prSet presAssocID="{159846B4-2C43-4801-A239-4B890B3F595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21466A6-F1ED-42CE-8BC4-9419BF212145}" type="pres">
      <dgm:prSet presAssocID="{041B1CF1-B627-42F9-A666-2C286D90CB25}" presName="spacer" presStyleCnt="0"/>
      <dgm:spPr/>
    </dgm:pt>
    <dgm:pt modelId="{1EFA3E81-A5C7-4E0E-81BE-EF95B118F4E2}" type="pres">
      <dgm:prSet presAssocID="{73076860-EB18-4C0C-9B7C-9D03ACFFB3F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B62A9AB-798A-4B6E-B31C-FAB56D38AA1B}" type="pres">
      <dgm:prSet presAssocID="{E3E76A7B-9162-4FE9-A46A-91F8F1B3B000}" presName="spacer" presStyleCnt="0"/>
      <dgm:spPr/>
    </dgm:pt>
    <dgm:pt modelId="{25F526A1-91DE-463C-9CBA-80BFB54E0428}" type="pres">
      <dgm:prSet presAssocID="{1B1C6993-3ACA-44DC-9FFA-7FD7C882CDE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0805106-1354-4130-A1BD-EF336E09D324}" srcId="{D92BACAF-FA24-4406-A462-07A15E9C9FAA}" destId="{73076860-EB18-4C0C-9B7C-9D03ACFFB3F2}" srcOrd="1" destOrd="0" parTransId="{9F450E60-8EF9-4B39-A12A-BA09A163340E}" sibTransId="{E3E76A7B-9162-4FE9-A46A-91F8F1B3B000}"/>
    <dgm:cxn modelId="{A0091C0E-994B-4B34-B983-DE8E28016EED}" srcId="{D92BACAF-FA24-4406-A462-07A15E9C9FAA}" destId="{1B1C6993-3ACA-44DC-9FFA-7FD7C882CDE4}" srcOrd="2" destOrd="0" parTransId="{4A2AE221-B419-44D3-9130-AC0DF8A36123}" sibTransId="{570EBC4F-D2A1-41E1-B520-7C28F1C4947A}"/>
    <dgm:cxn modelId="{CBD8691F-CB0D-461B-9A6A-FC657DE69E5F}" srcId="{D92BACAF-FA24-4406-A462-07A15E9C9FAA}" destId="{159846B4-2C43-4801-A239-4B890B3F5956}" srcOrd="0" destOrd="0" parTransId="{9E391587-09E7-4704-B912-1BB9857F5D2C}" sibTransId="{041B1CF1-B627-42F9-A666-2C286D90CB25}"/>
    <dgm:cxn modelId="{09C1AC59-02EA-4A4B-B48B-D25F1612D69A}" type="presOf" srcId="{73076860-EB18-4C0C-9B7C-9D03ACFFB3F2}" destId="{1EFA3E81-A5C7-4E0E-81BE-EF95B118F4E2}" srcOrd="0" destOrd="0" presId="urn:microsoft.com/office/officeart/2005/8/layout/vList2"/>
    <dgm:cxn modelId="{8905358D-EB7C-4A46-8EA8-FB0EAAD17BDD}" type="presOf" srcId="{159846B4-2C43-4801-A239-4B890B3F5956}" destId="{AE89DCF4-5DAC-416F-A602-0BE35BB73C2E}" srcOrd="0" destOrd="0" presId="urn:microsoft.com/office/officeart/2005/8/layout/vList2"/>
    <dgm:cxn modelId="{70D277CC-CE7C-42E9-9EB3-5B145C15692E}" type="presOf" srcId="{D92BACAF-FA24-4406-A462-07A15E9C9FAA}" destId="{2623F154-46BD-498E-ABC9-59A2AFD49C05}" srcOrd="0" destOrd="0" presId="urn:microsoft.com/office/officeart/2005/8/layout/vList2"/>
    <dgm:cxn modelId="{508F28F7-2AFF-4775-912C-87F3D3748050}" type="presOf" srcId="{1B1C6993-3ACA-44DC-9FFA-7FD7C882CDE4}" destId="{25F526A1-91DE-463C-9CBA-80BFB54E0428}" srcOrd="0" destOrd="0" presId="urn:microsoft.com/office/officeart/2005/8/layout/vList2"/>
    <dgm:cxn modelId="{045D0466-3B1C-468D-9FEB-F45943F005B5}" type="presParOf" srcId="{2623F154-46BD-498E-ABC9-59A2AFD49C05}" destId="{AE89DCF4-5DAC-416F-A602-0BE35BB73C2E}" srcOrd="0" destOrd="0" presId="urn:microsoft.com/office/officeart/2005/8/layout/vList2"/>
    <dgm:cxn modelId="{A9BAA876-8B1E-47C0-BC8E-1093C5AA0034}" type="presParOf" srcId="{2623F154-46BD-498E-ABC9-59A2AFD49C05}" destId="{F21466A6-F1ED-42CE-8BC4-9419BF212145}" srcOrd="1" destOrd="0" presId="urn:microsoft.com/office/officeart/2005/8/layout/vList2"/>
    <dgm:cxn modelId="{B2D96608-0120-4B3D-A513-325DFEB730C1}" type="presParOf" srcId="{2623F154-46BD-498E-ABC9-59A2AFD49C05}" destId="{1EFA3E81-A5C7-4E0E-81BE-EF95B118F4E2}" srcOrd="2" destOrd="0" presId="urn:microsoft.com/office/officeart/2005/8/layout/vList2"/>
    <dgm:cxn modelId="{9355356E-4D96-4DFB-996D-70424A770017}" type="presParOf" srcId="{2623F154-46BD-498E-ABC9-59A2AFD49C05}" destId="{1B62A9AB-798A-4B6E-B31C-FAB56D38AA1B}" srcOrd="3" destOrd="0" presId="urn:microsoft.com/office/officeart/2005/8/layout/vList2"/>
    <dgm:cxn modelId="{DACC769F-F527-4A22-88B0-6400FDCADEC8}" type="presParOf" srcId="{2623F154-46BD-498E-ABC9-59A2AFD49C05}" destId="{25F526A1-91DE-463C-9CBA-80BFB54E042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AFBF11-D9A1-4B15-88C5-BAFB7870875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D597AA-30D4-4B0B-9BDA-FD4E96E4C4DF}">
      <dgm:prSet/>
      <dgm:spPr/>
      <dgm:t>
        <a:bodyPr/>
        <a:lstStyle/>
        <a:p>
          <a:pPr algn="l"/>
          <a:r>
            <a:rPr lang="ru-RU" b="0" i="0" dirty="0">
              <a:solidFill>
                <a:schemeClr val="bg1"/>
              </a:solidFill>
            </a:rPr>
            <a:t>Государственный герб является официальным государственным символом Российской Федерации. Это знак особой важности, символ государственности, государственной власти, суверенитета России. </a:t>
          </a:r>
          <a:endParaRPr lang="ru-RU" dirty="0">
            <a:solidFill>
              <a:schemeClr val="bg1"/>
            </a:solidFill>
          </a:endParaRPr>
        </a:p>
      </dgm:t>
    </dgm:pt>
    <dgm:pt modelId="{384170EE-1D2A-4742-8A78-73322B8FA70A}" type="parTrans" cxnId="{651109FE-E249-4F1F-AE22-6829B788A7FA}">
      <dgm:prSet/>
      <dgm:spPr/>
      <dgm:t>
        <a:bodyPr/>
        <a:lstStyle/>
        <a:p>
          <a:endParaRPr lang="ru-RU"/>
        </a:p>
      </dgm:t>
    </dgm:pt>
    <dgm:pt modelId="{85EC329D-C2AD-4FDA-AE7A-AAB3EC7DB8B6}" type="sibTrans" cxnId="{651109FE-E249-4F1F-AE22-6829B788A7FA}">
      <dgm:prSet/>
      <dgm:spPr/>
      <dgm:t>
        <a:bodyPr/>
        <a:lstStyle/>
        <a:p>
          <a:endParaRPr lang="ru-RU"/>
        </a:p>
      </dgm:t>
    </dgm:pt>
    <dgm:pt modelId="{0C0238EC-7A92-4194-97C2-761A71F2DA9A}">
      <dgm:prSet/>
      <dgm:spPr/>
      <dgm:t>
        <a:bodyPr/>
        <a:lstStyle/>
        <a:p>
          <a:r>
            <a:rPr lang="ru-RU" b="0" i="0" dirty="0">
              <a:solidFill>
                <a:schemeClr val="bg1"/>
              </a:solidFill>
            </a:rPr>
            <a:t>На гербе изображен двуглавый орел золотой, над его головой — три короны: две маленькие и одна большая. Они символизируют суверенитет как всего государства, так и отдельных субъектов. А скипетр и держава, которые орел держит в лапах, в наши дни олицетворяют не самодержавие, а русскую государственность. В красном щите на груди птицы изображен всадник, поражающий копьем дракона, — Георгий Победоносец. Этого святого с древности считали борцом со злом и защитником Отечества.</a:t>
          </a:r>
          <a:endParaRPr lang="ru-RU" dirty="0">
            <a:solidFill>
              <a:schemeClr val="bg1"/>
            </a:solidFill>
          </a:endParaRPr>
        </a:p>
      </dgm:t>
    </dgm:pt>
    <dgm:pt modelId="{B8FDA13E-3D35-4B9C-A499-178950285C73}" type="parTrans" cxnId="{4864CC92-65AA-4123-8789-241CEF687553}">
      <dgm:prSet/>
      <dgm:spPr/>
      <dgm:t>
        <a:bodyPr/>
        <a:lstStyle/>
        <a:p>
          <a:endParaRPr lang="ru-RU"/>
        </a:p>
      </dgm:t>
    </dgm:pt>
    <dgm:pt modelId="{ACE81E76-7657-40DD-B8EC-3D7D25DF2DB8}" type="sibTrans" cxnId="{4864CC92-65AA-4123-8789-241CEF687553}">
      <dgm:prSet/>
      <dgm:spPr/>
      <dgm:t>
        <a:bodyPr/>
        <a:lstStyle/>
        <a:p>
          <a:endParaRPr lang="ru-RU"/>
        </a:p>
      </dgm:t>
    </dgm:pt>
    <dgm:pt modelId="{D6F35DA0-ACC4-4B01-AE89-70AD5FB5CDA5}" type="pres">
      <dgm:prSet presAssocID="{82AFBF11-D9A1-4B15-88C5-BAFB78708759}" presName="linear" presStyleCnt="0">
        <dgm:presLayoutVars>
          <dgm:animLvl val="lvl"/>
          <dgm:resizeHandles val="exact"/>
        </dgm:presLayoutVars>
      </dgm:prSet>
      <dgm:spPr/>
    </dgm:pt>
    <dgm:pt modelId="{54FB7F60-9B57-409C-B8C3-C1008F4C0CF0}" type="pres">
      <dgm:prSet presAssocID="{29D597AA-30D4-4B0B-9BDA-FD4E96E4C4DF}" presName="parentText" presStyleLbl="node1" presStyleIdx="0" presStyleCnt="2" custScaleX="77153" custScaleY="106323" custLinFactNeighborX="-13405" custLinFactNeighborY="91431">
        <dgm:presLayoutVars>
          <dgm:chMax val="0"/>
          <dgm:bulletEnabled val="1"/>
        </dgm:presLayoutVars>
      </dgm:prSet>
      <dgm:spPr/>
    </dgm:pt>
    <dgm:pt modelId="{EC742E07-0C9B-4279-8157-E64CB6DBB7EF}" type="pres">
      <dgm:prSet presAssocID="{85EC329D-C2AD-4FDA-AE7A-AAB3EC7DB8B6}" presName="spacer" presStyleCnt="0"/>
      <dgm:spPr/>
    </dgm:pt>
    <dgm:pt modelId="{084BE6FA-CB4B-47EE-9FD4-F21E585CB847}" type="pres">
      <dgm:prSet presAssocID="{0C0238EC-7A92-4194-97C2-761A71F2DA9A}" presName="parentText" presStyleLbl="node1" presStyleIdx="1" presStyleCnt="2" custScaleX="77362" custScaleY="123495" custLinFactNeighborX="-11618" custLinFactNeighborY="40117">
        <dgm:presLayoutVars>
          <dgm:chMax val="0"/>
          <dgm:bulletEnabled val="1"/>
        </dgm:presLayoutVars>
      </dgm:prSet>
      <dgm:spPr/>
    </dgm:pt>
  </dgm:ptLst>
  <dgm:cxnLst>
    <dgm:cxn modelId="{10D26E17-6E5B-48EB-97FC-D54D349DC480}" type="presOf" srcId="{82AFBF11-D9A1-4B15-88C5-BAFB78708759}" destId="{D6F35DA0-ACC4-4B01-AE89-70AD5FB5CDA5}" srcOrd="0" destOrd="0" presId="urn:microsoft.com/office/officeart/2005/8/layout/vList2"/>
    <dgm:cxn modelId="{9D8B1564-0A92-44AC-98BC-4DFC7BE174E3}" type="presOf" srcId="{29D597AA-30D4-4B0B-9BDA-FD4E96E4C4DF}" destId="{54FB7F60-9B57-409C-B8C3-C1008F4C0CF0}" srcOrd="0" destOrd="0" presId="urn:microsoft.com/office/officeart/2005/8/layout/vList2"/>
    <dgm:cxn modelId="{429E317D-A61B-49F5-9588-94A631FA09E0}" type="presOf" srcId="{0C0238EC-7A92-4194-97C2-761A71F2DA9A}" destId="{084BE6FA-CB4B-47EE-9FD4-F21E585CB847}" srcOrd="0" destOrd="0" presId="urn:microsoft.com/office/officeart/2005/8/layout/vList2"/>
    <dgm:cxn modelId="{4864CC92-65AA-4123-8789-241CEF687553}" srcId="{82AFBF11-D9A1-4B15-88C5-BAFB78708759}" destId="{0C0238EC-7A92-4194-97C2-761A71F2DA9A}" srcOrd="1" destOrd="0" parTransId="{B8FDA13E-3D35-4B9C-A499-178950285C73}" sibTransId="{ACE81E76-7657-40DD-B8EC-3D7D25DF2DB8}"/>
    <dgm:cxn modelId="{651109FE-E249-4F1F-AE22-6829B788A7FA}" srcId="{82AFBF11-D9A1-4B15-88C5-BAFB78708759}" destId="{29D597AA-30D4-4B0B-9BDA-FD4E96E4C4DF}" srcOrd="0" destOrd="0" parTransId="{384170EE-1D2A-4742-8A78-73322B8FA70A}" sibTransId="{85EC329D-C2AD-4FDA-AE7A-AAB3EC7DB8B6}"/>
    <dgm:cxn modelId="{47961F11-D231-4007-AD07-8FB2DDD94514}" type="presParOf" srcId="{D6F35DA0-ACC4-4B01-AE89-70AD5FB5CDA5}" destId="{54FB7F60-9B57-409C-B8C3-C1008F4C0CF0}" srcOrd="0" destOrd="0" presId="urn:microsoft.com/office/officeart/2005/8/layout/vList2"/>
    <dgm:cxn modelId="{A54B4694-7DE1-4264-AC2E-9AC1F81208DB}" type="presParOf" srcId="{D6F35DA0-ACC4-4B01-AE89-70AD5FB5CDA5}" destId="{EC742E07-0C9B-4279-8157-E64CB6DBB7EF}" srcOrd="1" destOrd="0" presId="urn:microsoft.com/office/officeart/2005/8/layout/vList2"/>
    <dgm:cxn modelId="{BCB8015F-A85D-44F2-BF0F-1FD432815600}" type="presParOf" srcId="{D6F35DA0-ACC4-4B01-AE89-70AD5FB5CDA5}" destId="{084BE6FA-CB4B-47EE-9FD4-F21E585CB84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DE1A81-ABBB-44D7-8D87-00CF2FDD06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EF36024-0AEF-48C9-AC2A-E2B9ED88FBA3}">
      <dgm:prSet/>
      <dgm:spPr/>
      <dgm:t>
        <a:bodyPr/>
        <a:lstStyle/>
        <a:p>
          <a:r>
            <a:rPr lang="ru-RU" b="0" i="0" dirty="0"/>
            <a:t>Раньше двуглавый орел считался одним из символов Византийской империи. Российским гербом он стал только в XV веке, когда царь Иван III женился на родственнице последнего византийского императора Константина XI — Софье Палеолог. Впервые орел встречается на оборотной стороне государственной печати Ивана III.</a:t>
          </a:r>
          <a:endParaRPr lang="ru-RU" dirty="0"/>
        </a:p>
      </dgm:t>
    </dgm:pt>
    <dgm:pt modelId="{741ABFD0-1FF4-4187-A1BA-0C636D8E981B}" type="parTrans" cxnId="{C182346C-3D5F-4AA9-97AD-1D98AF254ACC}">
      <dgm:prSet/>
      <dgm:spPr/>
      <dgm:t>
        <a:bodyPr/>
        <a:lstStyle/>
        <a:p>
          <a:endParaRPr lang="ru-RU"/>
        </a:p>
      </dgm:t>
    </dgm:pt>
    <dgm:pt modelId="{D24908F5-6465-4A15-93DF-37BD50648FA2}" type="sibTrans" cxnId="{C182346C-3D5F-4AA9-97AD-1D98AF254ACC}">
      <dgm:prSet/>
      <dgm:spPr/>
      <dgm:t>
        <a:bodyPr/>
        <a:lstStyle/>
        <a:p>
          <a:endParaRPr lang="ru-RU"/>
        </a:p>
      </dgm:t>
    </dgm:pt>
    <dgm:pt modelId="{FAEA6F87-6119-4353-870D-1812C6872417}">
      <dgm:prSet/>
      <dgm:spPr/>
      <dgm:t>
        <a:bodyPr/>
        <a:lstStyle/>
        <a:p>
          <a:r>
            <a:rPr lang="ru-RU" b="0" i="0"/>
            <a:t>В последующие годы герб видоизменялся: менялись цвета, положение крыльев и количество корон. Во времена советской власти герб не использовали, поскольку большевики считали его символом самодержавия. Восстановили его в 1993 году — после распада СССР.</a:t>
          </a:r>
          <a:endParaRPr lang="ru-RU"/>
        </a:p>
      </dgm:t>
    </dgm:pt>
    <dgm:pt modelId="{1BC9250B-D00D-4421-8BF9-3A359434DCEE}" type="parTrans" cxnId="{586DBC7D-6334-4B44-9099-77B9911C5DF4}">
      <dgm:prSet/>
      <dgm:spPr/>
      <dgm:t>
        <a:bodyPr/>
        <a:lstStyle/>
        <a:p>
          <a:endParaRPr lang="ru-RU"/>
        </a:p>
      </dgm:t>
    </dgm:pt>
    <dgm:pt modelId="{FAB56D8A-BC5C-49AF-8BA3-1987438F168F}" type="sibTrans" cxnId="{586DBC7D-6334-4B44-9099-77B9911C5DF4}">
      <dgm:prSet/>
      <dgm:spPr/>
      <dgm:t>
        <a:bodyPr/>
        <a:lstStyle/>
        <a:p>
          <a:endParaRPr lang="ru-RU"/>
        </a:p>
      </dgm:t>
    </dgm:pt>
    <dgm:pt modelId="{BE9E82B8-962E-4BED-B3F9-25E6926331CD}" type="pres">
      <dgm:prSet presAssocID="{24DE1A81-ABBB-44D7-8D87-00CF2FDD065F}" presName="linear" presStyleCnt="0">
        <dgm:presLayoutVars>
          <dgm:animLvl val="lvl"/>
          <dgm:resizeHandles val="exact"/>
        </dgm:presLayoutVars>
      </dgm:prSet>
      <dgm:spPr/>
    </dgm:pt>
    <dgm:pt modelId="{EBC36830-BB40-457D-A2EA-1CD5533C8BFD}" type="pres">
      <dgm:prSet presAssocID="{EEF36024-0AEF-48C9-AC2A-E2B9ED88FBA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7B7196A-B576-4986-8F9B-58B0760009B2}" type="pres">
      <dgm:prSet presAssocID="{D24908F5-6465-4A15-93DF-37BD50648FA2}" presName="spacer" presStyleCnt="0"/>
      <dgm:spPr/>
    </dgm:pt>
    <dgm:pt modelId="{3CE9B943-743D-4206-BBDB-322477342C46}" type="pres">
      <dgm:prSet presAssocID="{FAEA6F87-6119-4353-870D-1812C687241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31FE419-28F5-4F71-BB59-5E15B5341E54}" type="presOf" srcId="{24DE1A81-ABBB-44D7-8D87-00CF2FDD065F}" destId="{BE9E82B8-962E-4BED-B3F9-25E6926331CD}" srcOrd="0" destOrd="0" presId="urn:microsoft.com/office/officeart/2005/8/layout/vList2"/>
    <dgm:cxn modelId="{C182346C-3D5F-4AA9-97AD-1D98AF254ACC}" srcId="{24DE1A81-ABBB-44D7-8D87-00CF2FDD065F}" destId="{EEF36024-0AEF-48C9-AC2A-E2B9ED88FBA3}" srcOrd="0" destOrd="0" parTransId="{741ABFD0-1FF4-4187-A1BA-0C636D8E981B}" sibTransId="{D24908F5-6465-4A15-93DF-37BD50648FA2}"/>
    <dgm:cxn modelId="{30B5A176-6A4C-42B4-8262-5007B48918B9}" type="presOf" srcId="{EEF36024-0AEF-48C9-AC2A-E2B9ED88FBA3}" destId="{EBC36830-BB40-457D-A2EA-1CD5533C8BFD}" srcOrd="0" destOrd="0" presId="urn:microsoft.com/office/officeart/2005/8/layout/vList2"/>
    <dgm:cxn modelId="{586DBC7D-6334-4B44-9099-77B9911C5DF4}" srcId="{24DE1A81-ABBB-44D7-8D87-00CF2FDD065F}" destId="{FAEA6F87-6119-4353-870D-1812C6872417}" srcOrd="1" destOrd="0" parTransId="{1BC9250B-D00D-4421-8BF9-3A359434DCEE}" sibTransId="{FAB56D8A-BC5C-49AF-8BA3-1987438F168F}"/>
    <dgm:cxn modelId="{BE0257C0-572C-4ED6-AB23-B2666607A80B}" type="presOf" srcId="{FAEA6F87-6119-4353-870D-1812C6872417}" destId="{3CE9B943-743D-4206-BBDB-322477342C46}" srcOrd="0" destOrd="0" presId="urn:microsoft.com/office/officeart/2005/8/layout/vList2"/>
    <dgm:cxn modelId="{B2B21E78-BE93-45BC-8269-8BD3D73139E2}" type="presParOf" srcId="{BE9E82B8-962E-4BED-B3F9-25E6926331CD}" destId="{EBC36830-BB40-457D-A2EA-1CD5533C8BFD}" srcOrd="0" destOrd="0" presId="urn:microsoft.com/office/officeart/2005/8/layout/vList2"/>
    <dgm:cxn modelId="{AB754F01-CDED-4D9B-8A46-7A5C99031503}" type="presParOf" srcId="{BE9E82B8-962E-4BED-B3F9-25E6926331CD}" destId="{B7B7196A-B576-4986-8F9B-58B0760009B2}" srcOrd="1" destOrd="0" presId="urn:microsoft.com/office/officeart/2005/8/layout/vList2"/>
    <dgm:cxn modelId="{C84C2BCF-1987-4F8B-827F-C20676338967}" type="presParOf" srcId="{BE9E82B8-962E-4BED-B3F9-25E6926331CD}" destId="{3CE9B943-743D-4206-BBDB-322477342C4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16C412-D41A-42D7-B419-BB191A6C538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A7422AD-6471-408D-9F94-0A79CF0F4D63}">
      <dgm:prSet/>
      <dgm:spPr/>
      <dgm:t>
        <a:bodyPr/>
        <a:lstStyle/>
        <a:p>
          <a:r>
            <a:rPr lang="ru-RU" b="0" i="0" dirty="0"/>
            <a:t>Допускается несколько вариантов изображения герба РФ:</a:t>
          </a:r>
          <a:endParaRPr lang="ru-RU" dirty="0"/>
        </a:p>
      </dgm:t>
    </dgm:pt>
    <dgm:pt modelId="{35A0A479-E591-4F1D-AC87-4B5C05C53E4B}" type="parTrans" cxnId="{277D0986-F476-4717-80F9-854031DE53DC}">
      <dgm:prSet/>
      <dgm:spPr/>
      <dgm:t>
        <a:bodyPr/>
        <a:lstStyle/>
        <a:p>
          <a:endParaRPr lang="ru-RU"/>
        </a:p>
      </dgm:t>
    </dgm:pt>
    <dgm:pt modelId="{1E4DFFC7-DA8F-4DE7-96A4-0404420DB207}" type="sibTrans" cxnId="{277D0986-F476-4717-80F9-854031DE53DC}">
      <dgm:prSet/>
      <dgm:spPr/>
      <dgm:t>
        <a:bodyPr/>
        <a:lstStyle/>
        <a:p>
          <a:endParaRPr lang="ru-RU"/>
        </a:p>
      </dgm:t>
    </dgm:pt>
    <dgm:pt modelId="{B5587C79-0834-4789-8EF2-03393A21DA5E}">
      <dgm:prSet/>
      <dgm:spPr/>
      <dgm:t>
        <a:bodyPr/>
        <a:lstStyle/>
        <a:p>
          <a:r>
            <a:rPr lang="ru-RU" b="0" i="0" dirty="0"/>
            <a:t>Многоцветный на геральдическом щите</a:t>
          </a:r>
          <a:endParaRPr lang="ru-RU" dirty="0"/>
        </a:p>
      </dgm:t>
    </dgm:pt>
    <dgm:pt modelId="{10995390-3A84-4B5B-9F6B-2A2811674FCF}" type="parTrans" cxnId="{539A3E5E-ED5A-4E83-BEC1-02CB90515279}">
      <dgm:prSet/>
      <dgm:spPr/>
      <dgm:t>
        <a:bodyPr/>
        <a:lstStyle/>
        <a:p>
          <a:endParaRPr lang="ru-RU"/>
        </a:p>
      </dgm:t>
    </dgm:pt>
    <dgm:pt modelId="{31C846FF-AE6D-49C4-9A4E-0FA544C999A7}" type="sibTrans" cxnId="{539A3E5E-ED5A-4E83-BEC1-02CB90515279}">
      <dgm:prSet/>
      <dgm:spPr/>
      <dgm:t>
        <a:bodyPr/>
        <a:lstStyle/>
        <a:p>
          <a:endParaRPr lang="ru-RU"/>
        </a:p>
      </dgm:t>
    </dgm:pt>
    <dgm:pt modelId="{EBD93888-6BB7-48C1-9892-D8E6F412C273}">
      <dgm:prSet/>
      <dgm:spPr/>
      <dgm:t>
        <a:bodyPr/>
        <a:lstStyle/>
        <a:p>
          <a:r>
            <a:rPr lang="ru-RU" b="0" i="0"/>
            <a:t>Многоцветный без геральдического щита</a:t>
          </a:r>
          <a:endParaRPr lang="ru-RU"/>
        </a:p>
      </dgm:t>
    </dgm:pt>
    <dgm:pt modelId="{F49848F5-540B-4979-A6A0-C415DC1EB878}" type="parTrans" cxnId="{6E5B2E26-5E42-4367-A7A8-237509AAB56F}">
      <dgm:prSet/>
      <dgm:spPr/>
      <dgm:t>
        <a:bodyPr/>
        <a:lstStyle/>
        <a:p>
          <a:endParaRPr lang="ru-RU"/>
        </a:p>
      </dgm:t>
    </dgm:pt>
    <dgm:pt modelId="{4A64FE2D-B41E-4296-A4E3-86FBE1E1D22E}" type="sibTrans" cxnId="{6E5B2E26-5E42-4367-A7A8-237509AAB56F}">
      <dgm:prSet/>
      <dgm:spPr/>
      <dgm:t>
        <a:bodyPr/>
        <a:lstStyle/>
        <a:p>
          <a:endParaRPr lang="ru-RU"/>
        </a:p>
      </dgm:t>
    </dgm:pt>
    <dgm:pt modelId="{3056FD7E-8BE0-4BBA-8370-8DEF411DF317}">
      <dgm:prSet/>
      <dgm:spPr/>
      <dgm:t>
        <a:bodyPr/>
        <a:lstStyle/>
        <a:p>
          <a:r>
            <a:rPr lang="ru-RU" b="0" i="0" dirty="0"/>
            <a:t>Одноцветный на геральдическом щите</a:t>
          </a:r>
          <a:endParaRPr lang="ru-RU" dirty="0"/>
        </a:p>
      </dgm:t>
    </dgm:pt>
    <dgm:pt modelId="{56887409-D7D9-42E3-A03D-BB84F69AFBE2}" type="parTrans" cxnId="{FC029048-E837-46F6-92B3-BB9842BA2156}">
      <dgm:prSet/>
      <dgm:spPr/>
      <dgm:t>
        <a:bodyPr/>
        <a:lstStyle/>
        <a:p>
          <a:endParaRPr lang="ru-RU"/>
        </a:p>
      </dgm:t>
    </dgm:pt>
    <dgm:pt modelId="{C3DB8A15-51A5-439C-8340-5808434B74D2}" type="sibTrans" cxnId="{FC029048-E837-46F6-92B3-BB9842BA2156}">
      <dgm:prSet/>
      <dgm:spPr/>
      <dgm:t>
        <a:bodyPr/>
        <a:lstStyle/>
        <a:p>
          <a:endParaRPr lang="ru-RU"/>
        </a:p>
      </dgm:t>
    </dgm:pt>
    <dgm:pt modelId="{9B2FD12D-A480-4906-86B0-2E9CA903DA76}">
      <dgm:prSet/>
      <dgm:spPr/>
      <dgm:t>
        <a:bodyPr/>
        <a:lstStyle/>
        <a:p>
          <a:r>
            <a:rPr lang="ru-RU" b="0" i="0" dirty="0"/>
            <a:t>Одноцветный без геральдического щита</a:t>
          </a:r>
          <a:endParaRPr lang="ru-RU" dirty="0"/>
        </a:p>
      </dgm:t>
    </dgm:pt>
    <dgm:pt modelId="{1F4C545A-2C73-43B2-87FF-564308AC282A}" type="parTrans" cxnId="{B6167BD5-D7F8-484D-9BE9-FBB9B38A1657}">
      <dgm:prSet/>
      <dgm:spPr/>
      <dgm:t>
        <a:bodyPr/>
        <a:lstStyle/>
        <a:p>
          <a:endParaRPr lang="ru-RU"/>
        </a:p>
      </dgm:t>
    </dgm:pt>
    <dgm:pt modelId="{46468262-4A93-43DD-BBD3-3AAEC22C082C}" type="sibTrans" cxnId="{B6167BD5-D7F8-484D-9BE9-FBB9B38A1657}">
      <dgm:prSet/>
      <dgm:spPr/>
      <dgm:t>
        <a:bodyPr/>
        <a:lstStyle/>
        <a:p>
          <a:endParaRPr lang="ru-RU"/>
        </a:p>
      </dgm:t>
    </dgm:pt>
    <dgm:pt modelId="{468E665E-16EE-4327-B1B7-BE01BE216111}" type="pres">
      <dgm:prSet presAssocID="{F416C412-D41A-42D7-B419-BB191A6C5382}" presName="Name0" presStyleCnt="0">
        <dgm:presLayoutVars>
          <dgm:dir/>
          <dgm:resizeHandles val="exact"/>
        </dgm:presLayoutVars>
      </dgm:prSet>
      <dgm:spPr/>
    </dgm:pt>
    <dgm:pt modelId="{52B7494D-CBF7-4E9E-B253-4781AB290558}" type="pres">
      <dgm:prSet presAssocID="{2A7422AD-6471-408D-9F94-0A79CF0F4D63}" presName="node" presStyleLbl="node1" presStyleIdx="0" presStyleCnt="1" custLinFactNeighborX="209">
        <dgm:presLayoutVars>
          <dgm:bulletEnabled val="1"/>
        </dgm:presLayoutVars>
      </dgm:prSet>
      <dgm:spPr/>
    </dgm:pt>
  </dgm:ptLst>
  <dgm:cxnLst>
    <dgm:cxn modelId="{9C39BC08-E237-4865-9015-8024879D08E0}" type="presOf" srcId="{9B2FD12D-A480-4906-86B0-2E9CA903DA76}" destId="{52B7494D-CBF7-4E9E-B253-4781AB290558}" srcOrd="0" destOrd="4" presId="urn:microsoft.com/office/officeart/2005/8/layout/process1"/>
    <dgm:cxn modelId="{220DE920-D9A6-4058-82AB-BE59AA7F580A}" type="presOf" srcId="{B5587C79-0834-4789-8EF2-03393A21DA5E}" destId="{52B7494D-CBF7-4E9E-B253-4781AB290558}" srcOrd="0" destOrd="1" presId="urn:microsoft.com/office/officeart/2005/8/layout/process1"/>
    <dgm:cxn modelId="{6E5B2E26-5E42-4367-A7A8-237509AAB56F}" srcId="{2A7422AD-6471-408D-9F94-0A79CF0F4D63}" destId="{EBD93888-6BB7-48C1-9892-D8E6F412C273}" srcOrd="1" destOrd="0" parTransId="{F49848F5-540B-4979-A6A0-C415DC1EB878}" sibTransId="{4A64FE2D-B41E-4296-A4E3-86FBE1E1D22E}"/>
    <dgm:cxn modelId="{7016742E-00D9-4A10-98A3-391E75286AAD}" type="presOf" srcId="{2A7422AD-6471-408D-9F94-0A79CF0F4D63}" destId="{52B7494D-CBF7-4E9E-B253-4781AB290558}" srcOrd="0" destOrd="0" presId="urn:microsoft.com/office/officeart/2005/8/layout/process1"/>
    <dgm:cxn modelId="{539A3E5E-ED5A-4E83-BEC1-02CB90515279}" srcId="{2A7422AD-6471-408D-9F94-0A79CF0F4D63}" destId="{B5587C79-0834-4789-8EF2-03393A21DA5E}" srcOrd="0" destOrd="0" parTransId="{10995390-3A84-4B5B-9F6B-2A2811674FCF}" sibTransId="{31C846FF-AE6D-49C4-9A4E-0FA544C999A7}"/>
    <dgm:cxn modelId="{08058741-8D09-421C-A8A1-5771433EDA49}" type="presOf" srcId="{F416C412-D41A-42D7-B419-BB191A6C5382}" destId="{468E665E-16EE-4327-B1B7-BE01BE216111}" srcOrd="0" destOrd="0" presId="urn:microsoft.com/office/officeart/2005/8/layout/process1"/>
    <dgm:cxn modelId="{FC029048-E837-46F6-92B3-BB9842BA2156}" srcId="{2A7422AD-6471-408D-9F94-0A79CF0F4D63}" destId="{3056FD7E-8BE0-4BBA-8370-8DEF411DF317}" srcOrd="2" destOrd="0" parTransId="{56887409-D7D9-42E3-A03D-BB84F69AFBE2}" sibTransId="{C3DB8A15-51A5-439C-8340-5808434B74D2}"/>
    <dgm:cxn modelId="{86B1266D-899F-4505-99EB-7021EA92E8C1}" type="presOf" srcId="{3056FD7E-8BE0-4BBA-8370-8DEF411DF317}" destId="{52B7494D-CBF7-4E9E-B253-4781AB290558}" srcOrd="0" destOrd="3" presId="urn:microsoft.com/office/officeart/2005/8/layout/process1"/>
    <dgm:cxn modelId="{FA26FE59-E8D6-4AA4-B4E2-C8533FC8C7EA}" type="presOf" srcId="{EBD93888-6BB7-48C1-9892-D8E6F412C273}" destId="{52B7494D-CBF7-4E9E-B253-4781AB290558}" srcOrd="0" destOrd="2" presId="urn:microsoft.com/office/officeart/2005/8/layout/process1"/>
    <dgm:cxn modelId="{277D0986-F476-4717-80F9-854031DE53DC}" srcId="{F416C412-D41A-42D7-B419-BB191A6C5382}" destId="{2A7422AD-6471-408D-9F94-0A79CF0F4D63}" srcOrd="0" destOrd="0" parTransId="{35A0A479-E591-4F1D-AC87-4B5C05C53E4B}" sibTransId="{1E4DFFC7-DA8F-4DE7-96A4-0404420DB207}"/>
    <dgm:cxn modelId="{B6167BD5-D7F8-484D-9BE9-FBB9B38A1657}" srcId="{2A7422AD-6471-408D-9F94-0A79CF0F4D63}" destId="{9B2FD12D-A480-4906-86B0-2E9CA903DA76}" srcOrd="3" destOrd="0" parTransId="{1F4C545A-2C73-43B2-87FF-564308AC282A}" sibTransId="{46468262-4A93-43DD-BBD3-3AAEC22C082C}"/>
    <dgm:cxn modelId="{1B27874A-ED49-470F-89C5-109884DAA6A6}" type="presParOf" srcId="{468E665E-16EE-4327-B1B7-BE01BE216111}" destId="{52B7494D-CBF7-4E9E-B253-4781AB290558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4B4ED86-35DD-442F-8308-4D6343EE6D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C3E0A0-799E-4133-8050-EE486560D2A0}">
      <dgm:prSet/>
      <dgm:spPr/>
      <dgm:t>
        <a:bodyPr/>
        <a:lstStyle/>
        <a:p>
          <a:r>
            <a:rPr lang="ru-RU" b="0" i="0" dirty="0"/>
            <a:t>Государственный флаг является официальным государственным символом Российской Федерации. </a:t>
          </a:r>
          <a:endParaRPr lang="ru-RU" dirty="0"/>
        </a:p>
      </dgm:t>
    </dgm:pt>
    <dgm:pt modelId="{6AB0E80E-2F66-4946-AC80-9BC22AF378A0}" type="parTrans" cxnId="{EDFC4DFA-2FEE-4B6F-8E73-9C0B3118ECF2}">
      <dgm:prSet/>
      <dgm:spPr/>
      <dgm:t>
        <a:bodyPr/>
        <a:lstStyle/>
        <a:p>
          <a:endParaRPr lang="ru-RU"/>
        </a:p>
      </dgm:t>
    </dgm:pt>
    <dgm:pt modelId="{846B20F0-86E3-425E-B8A0-61D226008CEA}" type="sibTrans" cxnId="{EDFC4DFA-2FEE-4B6F-8E73-9C0B3118ECF2}">
      <dgm:prSet/>
      <dgm:spPr/>
      <dgm:t>
        <a:bodyPr/>
        <a:lstStyle/>
        <a:p>
          <a:endParaRPr lang="ru-RU"/>
        </a:p>
      </dgm:t>
    </dgm:pt>
    <dgm:pt modelId="{F8FE3792-029D-49D2-A405-63A4DED2054E}">
      <dgm:prSet/>
      <dgm:spPr/>
      <dgm:t>
        <a:bodyPr/>
        <a:lstStyle/>
        <a:p>
          <a:r>
            <a:rPr lang="ru-RU" b="0" i="0" dirty="0"/>
            <a:t>Флаг представляет собой прямоугольное полотнище из трех равновеликих горизонтальных полос: верхней — белого, средней — синего и нижней — красного цвета. </a:t>
          </a:r>
          <a:endParaRPr lang="ru-RU" dirty="0"/>
        </a:p>
      </dgm:t>
    </dgm:pt>
    <dgm:pt modelId="{2CBBF832-8D2C-43AB-94A4-92717079405F}" type="parTrans" cxnId="{ECDCEA8B-EFF2-4B73-B57E-FCC9A36EC7A6}">
      <dgm:prSet/>
      <dgm:spPr/>
      <dgm:t>
        <a:bodyPr/>
        <a:lstStyle/>
        <a:p>
          <a:endParaRPr lang="ru-RU"/>
        </a:p>
      </dgm:t>
    </dgm:pt>
    <dgm:pt modelId="{1D7165F9-95A6-4636-B646-C3663D8E1969}" type="sibTrans" cxnId="{ECDCEA8B-EFF2-4B73-B57E-FCC9A36EC7A6}">
      <dgm:prSet/>
      <dgm:spPr/>
      <dgm:t>
        <a:bodyPr/>
        <a:lstStyle/>
        <a:p>
          <a:endParaRPr lang="ru-RU"/>
        </a:p>
      </dgm:t>
    </dgm:pt>
    <dgm:pt modelId="{1DF07655-35A5-4B04-A26A-291283DE958C}" type="pres">
      <dgm:prSet presAssocID="{24B4ED86-35DD-442F-8308-4D6343EE6D58}" presName="linear" presStyleCnt="0">
        <dgm:presLayoutVars>
          <dgm:animLvl val="lvl"/>
          <dgm:resizeHandles val="exact"/>
        </dgm:presLayoutVars>
      </dgm:prSet>
      <dgm:spPr/>
    </dgm:pt>
    <dgm:pt modelId="{61878B1D-2611-481E-BD23-4BE3466DC86C}" type="pres">
      <dgm:prSet presAssocID="{ABC3E0A0-799E-4133-8050-EE486560D2A0}" presName="parentText" presStyleLbl="node1" presStyleIdx="0" presStyleCnt="2" custLinFactNeighborX="-9690" custLinFactNeighborY="16434">
        <dgm:presLayoutVars>
          <dgm:chMax val="0"/>
          <dgm:bulletEnabled val="1"/>
        </dgm:presLayoutVars>
      </dgm:prSet>
      <dgm:spPr/>
    </dgm:pt>
    <dgm:pt modelId="{19D3BFC9-D7EA-40A7-9F2A-0D4A868C7888}" type="pres">
      <dgm:prSet presAssocID="{846B20F0-86E3-425E-B8A0-61D226008CEA}" presName="spacer" presStyleCnt="0"/>
      <dgm:spPr/>
    </dgm:pt>
    <dgm:pt modelId="{01E17D42-8D63-42E3-AE5D-54B538790A68}" type="pres">
      <dgm:prSet presAssocID="{F8FE3792-029D-49D2-A405-63A4DED2054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218EB6A-F686-4783-A821-2D56F3829958}" type="presOf" srcId="{F8FE3792-029D-49D2-A405-63A4DED2054E}" destId="{01E17D42-8D63-42E3-AE5D-54B538790A68}" srcOrd="0" destOrd="0" presId="urn:microsoft.com/office/officeart/2005/8/layout/vList2"/>
    <dgm:cxn modelId="{A025A953-DE6B-4B24-AC19-1966A724757A}" type="presOf" srcId="{ABC3E0A0-799E-4133-8050-EE486560D2A0}" destId="{61878B1D-2611-481E-BD23-4BE3466DC86C}" srcOrd="0" destOrd="0" presId="urn:microsoft.com/office/officeart/2005/8/layout/vList2"/>
    <dgm:cxn modelId="{ECDCEA8B-EFF2-4B73-B57E-FCC9A36EC7A6}" srcId="{24B4ED86-35DD-442F-8308-4D6343EE6D58}" destId="{F8FE3792-029D-49D2-A405-63A4DED2054E}" srcOrd="1" destOrd="0" parTransId="{2CBBF832-8D2C-43AB-94A4-92717079405F}" sibTransId="{1D7165F9-95A6-4636-B646-C3663D8E1969}"/>
    <dgm:cxn modelId="{070EA5A8-7970-4AE3-A1BC-D04810C6494A}" type="presOf" srcId="{24B4ED86-35DD-442F-8308-4D6343EE6D58}" destId="{1DF07655-35A5-4B04-A26A-291283DE958C}" srcOrd="0" destOrd="0" presId="urn:microsoft.com/office/officeart/2005/8/layout/vList2"/>
    <dgm:cxn modelId="{EDFC4DFA-2FEE-4B6F-8E73-9C0B3118ECF2}" srcId="{24B4ED86-35DD-442F-8308-4D6343EE6D58}" destId="{ABC3E0A0-799E-4133-8050-EE486560D2A0}" srcOrd="0" destOrd="0" parTransId="{6AB0E80E-2F66-4946-AC80-9BC22AF378A0}" sibTransId="{846B20F0-86E3-425E-B8A0-61D226008CEA}"/>
    <dgm:cxn modelId="{3BA6C294-A577-49FF-B7C4-E1A3EB961CF7}" type="presParOf" srcId="{1DF07655-35A5-4B04-A26A-291283DE958C}" destId="{61878B1D-2611-481E-BD23-4BE3466DC86C}" srcOrd="0" destOrd="0" presId="urn:microsoft.com/office/officeart/2005/8/layout/vList2"/>
    <dgm:cxn modelId="{6772A373-A1B0-4196-A770-7F9D66578053}" type="presParOf" srcId="{1DF07655-35A5-4B04-A26A-291283DE958C}" destId="{19D3BFC9-D7EA-40A7-9F2A-0D4A868C7888}" srcOrd="1" destOrd="0" presId="urn:microsoft.com/office/officeart/2005/8/layout/vList2"/>
    <dgm:cxn modelId="{6518AB7D-FA19-435B-9763-0A713665F527}" type="presParOf" srcId="{1DF07655-35A5-4B04-A26A-291283DE958C}" destId="{01E17D42-8D63-42E3-AE5D-54B538790A6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38EE90-AD9C-463F-B583-1DEF2606C1E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13C66D5-3C31-453E-836F-4D6D6AD11E4B}">
      <dgm:prSet/>
      <dgm:spPr/>
      <dgm:t>
        <a:bodyPr/>
        <a:lstStyle/>
        <a:p>
          <a:r>
            <a:rPr lang="ru-RU" b="0" i="0" dirty="0"/>
            <a:t>Бело-сине-красный флаг в источниках впервые упоминается во времена царствования Алексея Михайловича. В 1667 году его подняли на первом русском корабле «Орел». А самым древним сохранившимся образцом считается флаг, который в 1693 году Петр I поднял на судне «Святой Петр». На фоне трех горизонтальных полос белого, синего и красного цветов был вышит золотой двуглавый орел. </a:t>
          </a:r>
          <a:endParaRPr lang="ru-RU" dirty="0"/>
        </a:p>
      </dgm:t>
    </dgm:pt>
    <dgm:pt modelId="{899292A7-0185-4368-9074-553AE355CBB7}" type="parTrans" cxnId="{E0CC31CF-265F-45FD-AE18-D92E7E267465}">
      <dgm:prSet/>
      <dgm:spPr/>
      <dgm:t>
        <a:bodyPr/>
        <a:lstStyle/>
        <a:p>
          <a:endParaRPr lang="ru-RU"/>
        </a:p>
      </dgm:t>
    </dgm:pt>
    <dgm:pt modelId="{9D496FD5-77B1-432E-BFE4-92ADCB569849}" type="sibTrans" cxnId="{E0CC31CF-265F-45FD-AE18-D92E7E267465}">
      <dgm:prSet/>
      <dgm:spPr/>
      <dgm:t>
        <a:bodyPr/>
        <a:lstStyle/>
        <a:p>
          <a:endParaRPr lang="ru-RU"/>
        </a:p>
      </dgm:t>
    </dgm:pt>
    <dgm:pt modelId="{39234907-F012-4934-A036-42EA6A75CA37}">
      <dgm:prSet/>
      <dgm:spPr/>
      <dgm:t>
        <a:bodyPr/>
        <a:lstStyle/>
        <a:p>
          <a:r>
            <a:rPr lang="ru-RU" b="0" i="0"/>
            <a:t>В 1709 году Петр I издал указ, по которому все торговые суда должны были поднимать такой флаг, но без герба. Однако государственным флагом он стал только в 1896 году, при Николае II. После Октябрьской революции советские власти заменили его красным знаменем с золотыми буквами РСФСР, а в 1924 году — полотнищем с серпом и молотом. В ноябре 1990 года правительственная комиссия по разработке новой государственной символики решила вернуть бело-сине-красный флаг с более чем 300-летней историей.</a:t>
          </a:r>
          <a:endParaRPr lang="ru-RU"/>
        </a:p>
      </dgm:t>
    </dgm:pt>
    <dgm:pt modelId="{FA801557-CA62-4526-A9AC-34807DB59C4B}" type="parTrans" cxnId="{B4BCDB06-1E7C-4D18-9A35-0D48619C6C85}">
      <dgm:prSet/>
      <dgm:spPr/>
      <dgm:t>
        <a:bodyPr/>
        <a:lstStyle/>
        <a:p>
          <a:endParaRPr lang="ru-RU"/>
        </a:p>
      </dgm:t>
    </dgm:pt>
    <dgm:pt modelId="{C7AE53CA-879C-4838-88B6-A8C06148D0D8}" type="sibTrans" cxnId="{B4BCDB06-1E7C-4D18-9A35-0D48619C6C85}">
      <dgm:prSet/>
      <dgm:spPr/>
      <dgm:t>
        <a:bodyPr/>
        <a:lstStyle/>
        <a:p>
          <a:endParaRPr lang="ru-RU"/>
        </a:p>
      </dgm:t>
    </dgm:pt>
    <dgm:pt modelId="{F7B2C390-A6DE-40BC-99F5-F3B8E2BF07D7}" type="pres">
      <dgm:prSet presAssocID="{C238EE90-AD9C-463F-B583-1DEF2606C1ED}" presName="linear" presStyleCnt="0">
        <dgm:presLayoutVars>
          <dgm:animLvl val="lvl"/>
          <dgm:resizeHandles val="exact"/>
        </dgm:presLayoutVars>
      </dgm:prSet>
      <dgm:spPr/>
    </dgm:pt>
    <dgm:pt modelId="{785A93FE-454A-4823-A5F3-F343CA67D740}" type="pres">
      <dgm:prSet presAssocID="{D13C66D5-3C31-453E-836F-4D6D6AD11E4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24A6AD4-98B4-4B2F-9A18-237E364E0E5C}" type="pres">
      <dgm:prSet presAssocID="{9D496FD5-77B1-432E-BFE4-92ADCB569849}" presName="spacer" presStyleCnt="0"/>
      <dgm:spPr/>
    </dgm:pt>
    <dgm:pt modelId="{3B10F1DD-1F41-4D99-B397-D2AABF67CA56}" type="pres">
      <dgm:prSet presAssocID="{39234907-F012-4934-A036-42EA6A75CA3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95FC201-1039-484A-AC89-9D6ABC4FF945}" type="presOf" srcId="{39234907-F012-4934-A036-42EA6A75CA37}" destId="{3B10F1DD-1F41-4D99-B397-D2AABF67CA56}" srcOrd="0" destOrd="0" presId="urn:microsoft.com/office/officeart/2005/8/layout/vList2"/>
    <dgm:cxn modelId="{B4BCDB06-1E7C-4D18-9A35-0D48619C6C85}" srcId="{C238EE90-AD9C-463F-B583-1DEF2606C1ED}" destId="{39234907-F012-4934-A036-42EA6A75CA37}" srcOrd="1" destOrd="0" parTransId="{FA801557-CA62-4526-A9AC-34807DB59C4B}" sibTransId="{C7AE53CA-879C-4838-88B6-A8C06148D0D8}"/>
    <dgm:cxn modelId="{E524B5AA-5518-4920-BE76-74296ABF4317}" type="presOf" srcId="{D13C66D5-3C31-453E-836F-4D6D6AD11E4B}" destId="{785A93FE-454A-4823-A5F3-F343CA67D740}" srcOrd="0" destOrd="0" presId="urn:microsoft.com/office/officeart/2005/8/layout/vList2"/>
    <dgm:cxn modelId="{3C1F84BB-386B-4F37-92DB-B149B8F35C68}" type="presOf" srcId="{C238EE90-AD9C-463F-B583-1DEF2606C1ED}" destId="{F7B2C390-A6DE-40BC-99F5-F3B8E2BF07D7}" srcOrd="0" destOrd="0" presId="urn:microsoft.com/office/officeart/2005/8/layout/vList2"/>
    <dgm:cxn modelId="{E0CC31CF-265F-45FD-AE18-D92E7E267465}" srcId="{C238EE90-AD9C-463F-B583-1DEF2606C1ED}" destId="{D13C66D5-3C31-453E-836F-4D6D6AD11E4B}" srcOrd="0" destOrd="0" parTransId="{899292A7-0185-4368-9074-553AE355CBB7}" sibTransId="{9D496FD5-77B1-432E-BFE4-92ADCB569849}"/>
    <dgm:cxn modelId="{ED33F0C9-8618-42FD-9A73-552EDADA25DB}" type="presParOf" srcId="{F7B2C390-A6DE-40BC-99F5-F3B8E2BF07D7}" destId="{785A93FE-454A-4823-A5F3-F343CA67D740}" srcOrd="0" destOrd="0" presId="urn:microsoft.com/office/officeart/2005/8/layout/vList2"/>
    <dgm:cxn modelId="{450AB80C-402F-4B0C-B6E7-F04AFDCEFCC6}" type="presParOf" srcId="{F7B2C390-A6DE-40BC-99F5-F3B8E2BF07D7}" destId="{824A6AD4-98B4-4B2F-9A18-237E364E0E5C}" srcOrd="1" destOrd="0" presId="urn:microsoft.com/office/officeart/2005/8/layout/vList2"/>
    <dgm:cxn modelId="{A4CC826F-4DE5-484F-B223-C1423BD1EB6D}" type="presParOf" srcId="{F7B2C390-A6DE-40BC-99F5-F3B8E2BF07D7}" destId="{3B10F1DD-1F41-4D99-B397-D2AABF67CA5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5343AF-71E7-48FA-93A5-1478B4AE26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23F466-B37B-4C5A-98BB-AAA57B19402A}">
      <dgm:prSet/>
      <dgm:spPr/>
      <dgm:t>
        <a:bodyPr/>
        <a:lstStyle/>
        <a:p>
          <a:r>
            <a:rPr lang="ru-RU" b="0" i="0" dirty="0"/>
            <a:t>Официального толкования значения цветов флага России не существует. Существуют лишь субъективные версии.</a:t>
          </a:r>
          <a:endParaRPr lang="ru-RU" dirty="0"/>
        </a:p>
      </dgm:t>
    </dgm:pt>
    <dgm:pt modelId="{BDD7F1D6-E658-47F5-8DD0-D9903DA50420}" type="parTrans" cxnId="{8BB33752-8F39-41CB-8ABE-16195302463F}">
      <dgm:prSet/>
      <dgm:spPr/>
      <dgm:t>
        <a:bodyPr/>
        <a:lstStyle/>
        <a:p>
          <a:endParaRPr lang="ru-RU"/>
        </a:p>
      </dgm:t>
    </dgm:pt>
    <dgm:pt modelId="{D980AFD3-4819-4B7F-B77E-70C2363A9208}" type="sibTrans" cxnId="{8BB33752-8F39-41CB-8ABE-16195302463F}">
      <dgm:prSet/>
      <dgm:spPr/>
      <dgm:t>
        <a:bodyPr/>
        <a:lstStyle/>
        <a:p>
          <a:endParaRPr lang="ru-RU"/>
        </a:p>
      </dgm:t>
    </dgm:pt>
    <dgm:pt modelId="{CECC112B-D6CC-4154-818C-F2279F601D70}">
      <dgm:prSet/>
      <dgm:spPr/>
      <dgm:t>
        <a:bodyPr/>
        <a:lstStyle/>
        <a:p>
          <a:r>
            <a:rPr lang="ru-RU" b="0" i="0" dirty="0"/>
            <a:t>По одной из них, во времена Российской империи белый цвет символизировал свободу, синий — Богородицу, которая своим покровом оберегала всю страну, а красный — державность государства. По другой теории, белая полоса означала мир, чистоту, совершенство; синяя — верность, веру, стабильность; красная — кровь, пролитую за Россию, а также энергию и силу.</a:t>
          </a:r>
          <a:endParaRPr lang="ru-RU" dirty="0"/>
        </a:p>
      </dgm:t>
    </dgm:pt>
    <dgm:pt modelId="{F3FAB007-036D-4278-B432-D88266B40F9F}" type="parTrans" cxnId="{3A87B221-8E32-4707-AB36-AD0477A4BD77}">
      <dgm:prSet/>
      <dgm:spPr/>
      <dgm:t>
        <a:bodyPr/>
        <a:lstStyle/>
        <a:p>
          <a:endParaRPr lang="ru-RU"/>
        </a:p>
      </dgm:t>
    </dgm:pt>
    <dgm:pt modelId="{C1923715-2772-48B0-8115-A5CC637F5EBC}" type="sibTrans" cxnId="{3A87B221-8E32-4707-AB36-AD0477A4BD77}">
      <dgm:prSet/>
      <dgm:spPr/>
      <dgm:t>
        <a:bodyPr/>
        <a:lstStyle/>
        <a:p>
          <a:endParaRPr lang="ru-RU"/>
        </a:p>
      </dgm:t>
    </dgm:pt>
    <dgm:pt modelId="{33B642A1-67A6-4DC8-9A2D-BF47DDF287DB}" type="pres">
      <dgm:prSet presAssocID="{585343AF-71E7-48FA-93A5-1478B4AE2674}" presName="linear" presStyleCnt="0">
        <dgm:presLayoutVars>
          <dgm:animLvl val="lvl"/>
          <dgm:resizeHandles val="exact"/>
        </dgm:presLayoutVars>
      </dgm:prSet>
      <dgm:spPr/>
    </dgm:pt>
    <dgm:pt modelId="{C67A90ED-1F32-4A2E-ADD6-9A5C35D80A1A}" type="pres">
      <dgm:prSet presAssocID="{AC23F466-B37B-4C5A-98BB-AAA57B19402A}" presName="parentText" presStyleLbl="node1" presStyleIdx="0" presStyleCnt="2" custLinFactY="-254" custLinFactNeighborX="-390" custLinFactNeighborY="-100000">
        <dgm:presLayoutVars>
          <dgm:chMax val="0"/>
          <dgm:bulletEnabled val="1"/>
        </dgm:presLayoutVars>
      </dgm:prSet>
      <dgm:spPr/>
    </dgm:pt>
    <dgm:pt modelId="{CE4EC260-2E9C-490D-BE54-7AFB201B0F9A}" type="pres">
      <dgm:prSet presAssocID="{D980AFD3-4819-4B7F-B77E-70C2363A9208}" presName="spacer" presStyleCnt="0"/>
      <dgm:spPr/>
    </dgm:pt>
    <dgm:pt modelId="{6A4153DB-6EB2-4317-ACB9-DEF1F800AE92}" type="pres">
      <dgm:prSet presAssocID="{CECC112B-D6CC-4154-818C-F2279F601D7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19FB808-4392-40E3-9A6D-631C5B620D48}" type="presOf" srcId="{AC23F466-B37B-4C5A-98BB-AAA57B19402A}" destId="{C67A90ED-1F32-4A2E-ADD6-9A5C35D80A1A}" srcOrd="0" destOrd="0" presId="urn:microsoft.com/office/officeart/2005/8/layout/vList2"/>
    <dgm:cxn modelId="{3A87B221-8E32-4707-AB36-AD0477A4BD77}" srcId="{585343AF-71E7-48FA-93A5-1478B4AE2674}" destId="{CECC112B-D6CC-4154-818C-F2279F601D70}" srcOrd="1" destOrd="0" parTransId="{F3FAB007-036D-4278-B432-D88266B40F9F}" sibTransId="{C1923715-2772-48B0-8115-A5CC637F5EBC}"/>
    <dgm:cxn modelId="{8BB33752-8F39-41CB-8ABE-16195302463F}" srcId="{585343AF-71E7-48FA-93A5-1478B4AE2674}" destId="{AC23F466-B37B-4C5A-98BB-AAA57B19402A}" srcOrd="0" destOrd="0" parTransId="{BDD7F1D6-E658-47F5-8DD0-D9903DA50420}" sibTransId="{D980AFD3-4819-4B7F-B77E-70C2363A9208}"/>
    <dgm:cxn modelId="{A7F8777F-C11B-4C99-BE5C-987D98433469}" type="presOf" srcId="{CECC112B-D6CC-4154-818C-F2279F601D70}" destId="{6A4153DB-6EB2-4317-ACB9-DEF1F800AE92}" srcOrd="0" destOrd="0" presId="urn:microsoft.com/office/officeart/2005/8/layout/vList2"/>
    <dgm:cxn modelId="{1B5E679C-F353-4990-B9ED-450330537924}" type="presOf" srcId="{585343AF-71E7-48FA-93A5-1478B4AE2674}" destId="{33B642A1-67A6-4DC8-9A2D-BF47DDF287DB}" srcOrd="0" destOrd="0" presId="urn:microsoft.com/office/officeart/2005/8/layout/vList2"/>
    <dgm:cxn modelId="{D65135D6-5EB8-4F3D-A913-14BBC3596FBE}" type="presParOf" srcId="{33B642A1-67A6-4DC8-9A2D-BF47DDF287DB}" destId="{C67A90ED-1F32-4A2E-ADD6-9A5C35D80A1A}" srcOrd="0" destOrd="0" presId="urn:microsoft.com/office/officeart/2005/8/layout/vList2"/>
    <dgm:cxn modelId="{EC4526AF-5960-45E9-9074-723EA53753C5}" type="presParOf" srcId="{33B642A1-67A6-4DC8-9A2D-BF47DDF287DB}" destId="{CE4EC260-2E9C-490D-BE54-7AFB201B0F9A}" srcOrd="1" destOrd="0" presId="urn:microsoft.com/office/officeart/2005/8/layout/vList2"/>
    <dgm:cxn modelId="{B0B4448F-8A69-4F7B-8791-201D6B165E50}" type="presParOf" srcId="{33B642A1-67A6-4DC8-9A2D-BF47DDF287DB}" destId="{6A4153DB-6EB2-4317-ACB9-DEF1F800AE9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8FA20A1-0026-47D4-B840-567305E84F0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93A0EF-D271-487E-994A-7EBDD899DF98}">
      <dgm:prSet/>
      <dgm:spPr/>
      <dgm:t>
        <a:bodyPr/>
        <a:lstStyle/>
        <a:p>
          <a:r>
            <a:rPr lang="ru-RU" b="0" i="0" dirty="0"/>
            <a:t>Флаг и герб государства отражают прошлое и настоящее страны, особенности её истории. </a:t>
          </a:r>
          <a:endParaRPr lang="ru-RU" dirty="0"/>
        </a:p>
      </dgm:t>
    </dgm:pt>
    <dgm:pt modelId="{AC8B33BE-BB7F-4327-88A9-7768E17E947E}" type="parTrans" cxnId="{CC6526ED-DD63-4BC6-A695-65CAEDA12610}">
      <dgm:prSet/>
      <dgm:spPr/>
      <dgm:t>
        <a:bodyPr/>
        <a:lstStyle/>
        <a:p>
          <a:endParaRPr lang="ru-RU"/>
        </a:p>
      </dgm:t>
    </dgm:pt>
    <dgm:pt modelId="{2274C191-FDEF-41C3-B671-F777953EBC52}" type="sibTrans" cxnId="{CC6526ED-DD63-4BC6-A695-65CAEDA12610}">
      <dgm:prSet/>
      <dgm:spPr/>
      <dgm:t>
        <a:bodyPr/>
        <a:lstStyle/>
        <a:p>
          <a:endParaRPr lang="ru-RU"/>
        </a:p>
      </dgm:t>
    </dgm:pt>
    <dgm:pt modelId="{5B5D31AC-668B-4995-963C-F5D8D0C1DB67}">
      <dgm:prSet/>
      <dgm:spPr/>
      <dgm:t>
        <a:bodyPr/>
        <a:lstStyle/>
        <a:p>
          <a:r>
            <a:rPr lang="ru-RU" b="0" i="0" dirty="0"/>
            <a:t>Флаги Российской Федерации победоносно развеваются на олимпиадах, а боевые знамёна с гербами сопровождают воинские части и за пределами России.</a:t>
          </a:r>
          <a:endParaRPr lang="ru-RU" dirty="0"/>
        </a:p>
      </dgm:t>
    </dgm:pt>
    <dgm:pt modelId="{FA934BE3-BBD4-4643-BA47-F0362E02F3FD}" type="parTrans" cxnId="{18E18638-3B6A-4947-A9FF-915059C864F7}">
      <dgm:prSet/>
      <dgm:spPr/>
      <dgm:t>
        <a:bodyPr/>
        <a:lstStyle/>
        <a:p>
          <a:endParaRPr lang="ru-RU"/>
        </a:p>
      </dgm:t>
    </dgm:pt>
    <dgm:pt modelId="{53CBDAFE-EE0F-4262-A363-34174D44BF37}" type="sibTrans" cxnId="{18E18638-3B6A-4947-A9FF-915059C864F7}">
      <dgm:prSet/>
      <dgm:spPr/>
      <dgm:t>
        <a:bodyPr/>
        <a:lstStyle/>
        <a:p>
          <a:endParaRPr lang="ru-RU"/>
        </a:p>
      </dgm:t>
    </dgm:pt>
    <dgm:pt modelId="{AA5C4CE6-02CB-4AD3-9959-DFD86BA4E5D6}">
      <dgm:prSet/>
      <dgm:spPr/>
      <dgm:t>
        <a:bodyPr/>
        <a:lstStyle/>
        <a:p>
          <a:r>
            <a:rPr lang="ru-RU" dirty="0"/>
            <a:t>Флаг, герб и гимн – это священные символы страны. Они воодушевляют людей, воспитывают любовь к Родине, вызывают особое отношение к родной стране, к городу в котором живешь.</a:t>
          </a:r>
        </a:p>
      </dgm:t>
    </dgm:pt>
    <dgm:pt modelId="{FA97D608-C5D7-4B6F-AA9E-2A4F48C16FB5}" type="parTrans" cxnId="{8D89B802-039C-47AE-B4F3-7574874371D0}">
      <dgm:prSet/>
      <dgm:spPr/>
      <dgm:t>
        <a:bodyPr/>
        <a:lstStyle/>
        <a:p>
          <a:endParaRPr lang="ru-RU"/>
        </a:p>
      </dgm:t>
    </dgm:pt>
    <dgm:pt modelId="{817E4C29-705A-4246-B71F-A0388C198BD2}" type="sibTrans" cxnId="{8D89B802-039C-47AE-B4F3-7574874371D0}">
      <dgm:prSet/>
      <dgm:spPr/>
      <dgm:t>
        <a:bodyPr/>
        <a:lstStyle/>
        <a:p>
          <a:endParaRPr lang="ru-RU"/>
        </a:p>
      </dgm:t>
    </dgm:pt>
    <dgm:pt modelId="{280BC1C1-7518-470D-BFF8-1F7D33B43B49}" type="pres">
      <dgm:prSet presAssocID="{78FA20A1-0026-47D4-B840-567305E84F00}" presName="linear" presStyleCnt="0">
        <dgm:presLayoutVars>
          <dgm:animLvl val="lvl"/>
          <dgm:resizeHandles val="exact"/>
        </dgm:presLayoutVars>
      </dgm:prSet>
      <dgm:spPr/>
    </dgm:pt>
    <dgm:pt modelId="{B90A4F39-691B-4AC9-A1FA-848F85093CF2}" type="pres">
      <dgm:prSet presAssocID="{4393A0EF-D271-487E-994A-7EBDD899DF98}" presName="parentText" presStyleLbl="node1" presStyleIdx="0" presStyleCnt="3" custScaleY="73550">
        <dgm:presLayoutVars>
          <dgm:chMax val="0"/>
          <dgm:bulletEnabled val="1"/>
        </dgm:presLayoutVars>
      </dgm:prSet>
      <dgm:spPr/>
    </dgm:pt>
    <dgm:pt modelId="{91C7CFB1-B936-48EC-A34D-7BC8B5503C5E}" type="pres">
      <dgm:prSet presAssocID="{2274C191-FDEF-41C3-B671-F777953EBC52}" presName="spacer" presStyleCnt="0"/>
      <dgm:spPr/>
    </dgm:pt>
    <dgm:pt modelId="{FD819AA6-2A4C-4FF8-86EC-93828EA4AC51}" type="pres">
      <dgm:prSet presAssocID="{5B5D31AC-668B-4995-963C-F5D8D0C1DB6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8E0640D-94AE-41C1-94CF-E56E5AAF9472}" type="pres">
      <dgm:prSet presAssocID="{53CBDAFE-EE0F-4262-A363-34174D44BF37}" presName="spacer" presStyleCnt="0"/>
      <dgm:spPr/>
    </dgm:pt>
    <dgm:pt modelId="{6129F82A-4A09-4B54-AF83-0590E2CF6C5D}" type="pres">
      <dgm:prSet presAssocID="{AA5C4CE6-02CB-4AD3-9959-DFD86BA4E5D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D89B802-039C-47AE-B4F3-7574874371D0}" srcId="{78FA20A1-0026-47D4-B840-567305E84F00}" destId="{AA5C4CE6-02CB-4AD3-9959-DFD86BA4E5D6}" srcOrd="2" destOrd="0" parTransId="{FA97D608-C5D7-4B6F-AA9E-2A4F48C16FB5}" sibTransId="{817E4C29-705A-4246-B71F-A0388C198BD2}"/>
    <dgm:cxn modelId="{913EB518-099E-477B-8573-A7641F6E77BB}" type="presOf" srcId="{78FA20A1-0026-47D4-B840-567305E84F00}" destId="{280BC1C1-7518-470D-BFF8-1F7D33B43B49}" srcOrd="0" destOrd="0" presId="urn:microsoft.com/office/officeart/2005/8/layout/vList2"/>
    <dgm:cxn modelId="{1D2B2A2E-85BB-4C13-BC8F-41A7B2A44D65}" type="presOf" srcId="{5B5D31AC-668B-4995-963C-F5D8D0C1DB67}" destId="{FD819AA6-2A4C-4FF8-86EC-93828EA4AC51}" srcOrd="0" destOrd="0" presId="urn:microsoft.com/office/officeart/2005/8/layout/vList2"/>
    <dgm:cxn modelId="{18E18638-3B6A-4947-A9FF-915059C864F7}" srcId="{78FA20A1-0026-47D4-B840-567305E84F00}" destId="{5B5D31AC-668B-4995-963C-F5D8D0C1DB67}" srcOrd="1" destOrd="0" parTransId="{FA934BE3-BBD4-4643-BA47-F0362E02F3FD}" sibTransId="{53CBDAFE-EE0F-4262-A363-34174D44BF37}"/>
    <dgm:cxn modelId="{5400F278-3272-433B-8D46-D95109B6096B}" type="presOf" srcId="{4393A0EF-D271-487E-994A-7EBDD899DF98}" destId="{B90A4F39-691B-4AC9-A1FA-848F85093CF2}" srcOrd="0" destOrd="0" presId="urn:microsoft.com/office/officeart/2005/8/layout/vList2"/>
    <dgm:cxn modelId="{379AFE83-1B4A-4C2C-AE1B-609D23EA6F9B}" type="presOf" srcId="{AA5C4CE6-02CB-4AD3-9959-DFD86BA4E5D6}" destId="{6129F82A-4A09-4B54-AF83-0590E2CF6C5D}" srcOrd="0" destOrd="0" presId="urn:microsoft.com/office/officeart/2005/8/layout/vList2"/>
    <dgm:cxn modelId="{CC6526ED-DD63-4BC6-A695-65CAEDA12610}" srcId="{78FA20A1-0026-47D4-B840-567305E84F00}" destId="{4393A0EF-D271-487E-994A-7EBDD899DF98}" srcOrd="0" destOrd="0" parTransId="{AC8B33BE-BB7F-4327-88A9-7768E17E947E}" sibTransId="{2274C191-FDEF-41C3-B671-F777953EBC52}"/>
    <dgm:cxn modelId="{B028119A-3FB9-4EAA-9EED-F96DEB61393B}" type="presParOf" srcId="{280BC1C1-7518-470D-BFF8-1F7D33B43B49}" destId="{B90A4F39-691B-4AC9-A1FA-848F85093CF2}" srcOrd="0" destOrd="0" presId="urn:microsoft.com/office/officeart/2005/8/layout/vList2"/>
    <dgm:cxn modelId="{D4DDAC9B-F409-4B6F-A7E2-ADDE0DC20266}" type="presParOf" srcId="{280BC1C1-7518-470D-BFF8-1F7D33B43B49}" destId="{91C7CFB1-B936-48EC-A34D-7BC8B5503C5E}" srcOrd="1" destOrd="0" presId="urn:microsoft.com/office/officeart/2005/8/layout/vList2"/>
    <dgm:cxn modelId="{952DFE70-9A1D-41D8-A163-7145DDFF802B}" type="presParOf" srcId="{280BC1C1-7518-470D-BFF8-1F7D33B43B49}" destId="{FD819AA6-2A4C-4FF8-86EC-93828EA4AC51}" srcOrd="2" destOrd="0" presId="urn:microsoft.com/office/officeart/2005/8/layout/vList2"/>
    <dgm:cxn modelId="{2147F874-1991-43B7-82F9-19178D1F9670}" type="presParOf" srcId="{280BC1C1-7518-470D-BFF8-1F7D33B43B49}" destId="{F8E0640D-94AE-41C1-94CF-E56E5AAF9472}" srcOrd="3" destOrd="0" presId="urn:microsoft.com/office/officeart/2005/8/layout/vList2"/>
    <dgm:cxn modelId="{CC438F78-1168-48ED-82AB-C45249790B60}" type="presParOf" srcId="{280BC1C1-7518-470D-BFF8-1F7D33B43B49}" destId="{6129F82A-4A09-4B54-AF83-0590E2CF6C5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9DCF4-5DAC-416F-A602-0BE35BB73C2E}">
      <dsp:nvSpPr>
        <dsp:cNvPr id="0" name=""/>
        <dsp:cNvSpPr/>
      </dsp:nvSpPr>
      <dsp:spPr>
        <a:xfrm>
          <a:off x="0" y="63056"/>
          <a:ext cx="7205870" cy="1356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/>
            <a:t>Государственная символика РФ представляет собой совокупность символов, которые отражают традиции страны: исторические, государственные, патриотические, культурные и другие.</a:t>
          </a:r>
          <a:endParaRPr lang="ru-RU" sz="1900" kern="1200" dirty="0"/>
        </a:p>
      </dsp:txBody>
      <dsp:txXfrm>
        <a:off x="66196" y="129252"/>
        <a:ext cx="7073478" cy="1223637"/>
      </dsp:txXfrm>
    </dsp:sp>
    <dsp:sp modelId="{1EFA3E81-A5C7-4E0E-81BE-EF95B118F4E2}">
      <dsp:nvSpPr>
        <dsp:cNvPr id="0" name=""/>
        <dsp:cNvSpPr/>
      </dsp:nvSpPr>
      <dsp:spPr>
        <a:xfrm>
          <a:off x="0" y="1473806"/>
          <a:ext cx="7205870" cy="1356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 dirty="0"/>
            <a:t>Официальная российская символика является выражением суверенитета страны и ее самобытности, отражает многонациональность культур и традиций. </a:t>
          </a:r>
          <a:endParaRPr lang="ru-RU" sz="1900" kern="1200" dirty="0"/>
        </a:p>
      </dsp:txBody>
      <dsp:txXfrm>
        <a:off x="66196" y="1540002"/>
        <a:ext cx="7073478" cy="1223637"/>
      </dsp:txXfrm>
    </dsp:sp>
    <dsp:sp modelId="{25F526A1-91DE-463C-9CBA-80BFB54E0428}">
      <dsp:nvSpPr>
        <dsp:cNvPr id="0" name=""/>
        <dsp:cNvSpPr/>
      </dsp:nvSpPr>
      <dsp:spPr>
        <a:xfrm>
          <a:off x="0" y="2884556"/>
          <a:ext cx="7205870" cy="1356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0" i="0" kern="1200"/>
            <a:t>Символика Российской Федерации включает в себя флаг, герб и гимн страны.</a:t>
          </a:r>
          <a:endParaRPr lang="ru-RU" sz="1900" kern="1200"/>
        </a:p>
      </dsp:txBody>
      <dsp:txXfrm>
        <a:off x="66196" y="2950752"/>
        <a:ext cx="7073478" cy="1223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FB7F60-9B57-409C-B8C3-C1008F4C0CF0}">
      <dsp:nvSpPr>
        <dsp:cNvPr id="0" name=""/>
        <dsp:cNvSpPr/>
      </dsp:nvSpPr>
      <dsp:spPr>
        <a:xfrm>
          <a:off x="0" y="132518"/>
          <a:ext cx="8580869" cy="19480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i="0" kern="1200" dirty="0">
              <a:solidFill>
                <a:schemeClr val="bg1"/>
              </a:solidFill>
            </a:rPr>
            <a:t>Государственный герб является официальным государственным символом Российской Федерации. Это знак особой важности, символ государственности, государственной власти, суверенитета России. </a:t>
          </a:r>
          <a:endParaRPr lang="ru-RU" sz="1700" kern="1200" dirty="0">
            <a:solidFill>
              <a:schemeClr val="bg1"/>
            </a:solidFill>
          </a:endParaRPr>
        </a:p>
      </dsp:txBody>
      <dsp:txXfrm>
        <a:off x="95097" y="227615"/>
        <a:ext cx="8390675" cy="1757877"/>
      </dsp:txXfrm>
    </dsp:sp>
    <dsp:sp modelId="{084BE6FA-CB4B-47EE-9FD4-F21E585CB847}">
      <dsp:nvSpPr>
        <dsp:cNvPr id="0" name=""/>
        <dsp:cNvSpPr/>
      </dsp:nvSpPr>
      <dsp:spPr>
        <a:xfrm>
          <a:off x="0" y="2105828"/>
          <a:ext cx="8604114" cy="2262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i="0" kern="1200" dirty="0">
              <a:solidFill>
                <a:schemeClr val="bg1"/>
              </a:solidFill>
            </a:rPr>
            <a:t>На гербе изображен двуглавый орел золотой, над его головой — три короны: две маленькие и одна большая. Они символизируют суверенитет как всего государства, так и отдельных субъектов. А скипетр и держава, которые орел держит в лапах, в наши дни олицетворяют не самодержавие, а русскую государственность. В красном щите на груди птицы изображен всадник, поражающий копьем дракона, — Георгий Победоносец. Этого святого с древности считали борцом со злом и защитником Отечества.</a:t>
          </a:r>
          <a:endParaRPr lang="ru-RU" sz="1700" kern="1200" dirty="0">
            <a:solidFill>
              <a:schemeClr val="bg1"/>
            </a:solidFill>
          </a:endParaRPr>
        </a:p>
      </dsp:txBody>
      <dsp:txXfrm>
        <a:off x="110456" y="2216284"/>
        <a:ext cx="8383202" cy="20417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36830-BB40-457D-A2EA-1CD5533C8BFD}">
      <dsp:nvSpPr>
        <dsp:cNvPr id="0" name=""/>
        <dsp:cNvSpPr/>
      </dsp:nvSpPr>
      <dsp:spPr>
        <a:xfrm>
          <a:off x="0" y="148382"/>
          <a:ext cx="7504042" cy="185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Раньше двуглавый орел считался одним из символов Византийской империи. Российским гербом он стал только в XV веке, когда царь Иван III женился на родственнице последнего византийского императора Константина XI — Софье Палеолог. Впервые орел встречается на оборотной стороне государственной печати Ивана III.</a:t>
          </a:r>
          <a:endParaRPr lang="ru-RU" sz="1800" kern="1200" dirty="0"/>
        </a:p>
      </dsp:txBody>
      <dsp:txXfrm>
        <a:off x="90470" y="238852"/>
        <a:ext cx="7323102" cy="1672340"/>
      </dsp:txXfrm>
    </dsp:sp>
    <dsp:sp modelId="{3CE9B943-743D-4206-BBDB-322477342C46}">
      <dsp:nvSpPr>
        <dsp:cNvPr id="0" name=""/>
        <dsp:cNvSpPr/>
      </dsp:nvSpPr>
      <dsp:spPr>
        <a:xfrm>
          <a:off x="0" y="2053502"/>
          <a:ext cx="7504042" cy="185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/>
            <a:t>В последующие годы герб видоизменялся: менялись цвета, положение крыльев и количество корон. Во времена советской власти герб не использовали, поскольку большевики считали его символом самодержавия. Восстановили его в 1993 году — после распада СССР.</a:t>
          </a:r>
          <a:endParaRPr lang="ru-RU" sz="1800" kern="1200"/>
        </a:p>
      </dsp:txBody>
      <dsp:txXfrm>
        <a:off x="90470" y="2143972"/>
        <a:ext cx="7323102" cy="16723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B7494D-CBF7-4E9E-B253-4781AB290558}">
      <dsp:nvSpPr>
        <dsp:cNvPr id="0" name=""/>
        <dsp:cNvSpPr/>
      </dsp:nvSpPr>
      <dsp:spPr>
        <a:xfrm>
          <a:off x="10870" y="0"/>
          <a:ext cx="11120956" cy="19920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/>
            <a:t>Допускается несколько вариантов изображения герба РФ:</a:t>
          </a:r>
          <a:endParaRPr lang="ru-RU" sz="2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0" i="0" kern="1200" dirty="0"/>
            <a:t>Многоцветный на геральдическом щите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0" i="0" kern="1200"/>
            <a:t>Многоцветный без геральдического щита</a:t>
          </a:r>
          <a:endParaRPr lang="ru-RU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0" i="0" kern="1200" dirty="0"/>
            <a:t>Одноцветный на геральдическом щите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0" i="0" kern="1200" dirty="0"/>
            <a:t>Одноцветный без геральдического щита</a:t>
          </a:r>
          <a:endParaRPr lang="ru-RU" sz="1900" kern="1200" dirty="0"/>
        </a:p>
      </dsp:txBody>
      <dsp:txXfrm>
        <a:off x="69216" y="58346"/>
        <a:ext cx="11004264" cy="18753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878B1D-2611-481E-BD23-4BE3466DC86C}">
      <dsp:nvSpPr>
        <dsp:cNvPr id="0" name=""/>
        <dsp:cNvSpPr/>
      </dsp:nvSpPr>
      <dsp:spPr>
        <a:xfrm>
          <a:off x="0" y="36794"/>
          <a:ext cx="7007087" cy="2018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kern="1200" dirty="0"/>
            <a:t>Государственный флаг является официальным государственным символом Российской Федерации. </a:t>
          </a:r>
          <a:endParaRPr lang="ru-RU" sz="2300" kern="1200" dirty="0"/>
        </a:p>
      </dsp:txBody>
      <dsp:txXfrm>
        <a:off x="98523" y="135317"/>
        <a:ext cx="6810041" cy="1821204"/>
      </dsp:txXfrm>
    </dsp:sp>
    <dsp:sp modelId="{01E17D42-8D63-42E3-AE5D-54B538790A68}">
      <dsp:nvSpPr>
        <dsp:cNvPr id="0" name=""/>
        <dsp:cNvSpPr/>
      </dsp:nvSpPr>
      <dsp:spPr>
        <a:xfrm>
          <a:off x="0" y="2110398"/>
          <a:ext cx="7007087" cy="2018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kern="1200" dirty="0"/>
            <a:t>Флаг представляет собой прямоугольное полотнище из трех равновеликих горизонтальных полос: верхней — белого, средней — синего и нижней — красного цвета. </a:t>
          </a:r>
          <a:endParaRPr lang="ru-RU" sz="2300" kern="1200" dirty="0"/>
        </a:p>
      </dsp:txBody>
      <dsp:txXfrm>
        <a:off x="98523" y="2208921"/>
        <a:ext cx="6810041" cy="18212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A93FE-454A-4823-A5F3-F343CA67D740}">
      <dsp:nvSpPr>
        <dsp:cNvPr id="0" name=""/>
        <dsp:cNvSpPr/>
      </dsp:nvSpPr>
      <dsp:spPr>
        <a:xfrm>
          <a:off x="0" y="287070"/>
          <a:ext cx="7444408" cy="2027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 dirty="0"/>
            <a:t>Бело-сине-красный флаг в источниках впервые упоминается во времена царствования Алексея Михайловича. В 1667 году его подняли на первом русском корабле «Орел». А самым древним сохранившимся образцом считается флаг, который в 1693 году Петр I поднял на судне «Святой Петр». На фоне трех горизонтальных полос белого, синего и красного цветов был вышит золотой двуглавый орел. </a:t>
          </a:r>
          <a:endParaRPr lang="ru-RU" sz="1500" kern="1200" dirty="0"/>
        </a:p>
      </dsp:txBody>
      <dsp:txXfrm>
        <a:off x="98951" y="386021"/>
        <a:ext cx="7246506" cy="1829122"/>
      </dsp:txXfrm>
    </dsp:sp>
    <dsp:sp modelId="{3B10F1DD-1F41-4D99-B397-D2AABF67CA56}">
      <dsp:nvSpPr>
        <dsp:cNvPr id="0" name=""/>
        <dsp:cNvSpPr/>
      </dsp:nvSpPr>
      <dsp:spPr>
        <a:xfrm>
          <a:off x="0" y="2357295"/>
          <a:ext cx="7444408" cy="20270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0" i="0" kern="1200"/>
            <a:t>В 1709 году Петр I издал указ, по которому все торговые суда должны были поднимать такой флаг, но без герба. Однако государственным флагом он стал только в 1896 году, при Николае II. После Октябрьской революции советские власти заменили его красным знаменем с золотыми буквами РСФСР, а в 1924 году — полотнищем с серпом и молотом. В ноябре 1990 года правительственная комиссия по разработке новой государственной символики решила вернуть бело-сине-красный флаг с более чем 300-летней историей.</a:t>
          </a:r>
          <a:endParaRPr lang="ru-RU" sz="1500" kern="1200"/>
        </a:p>
      </dsp:txBody>
      <dsp:txXfrm>
        <a:off x="98951" y="2456246"/>
        <a:ext cx="7246506" cy="182912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7A90ED-1F32-4A2E-ADD6-9A5C35D80A1A}">
      <dsp:nvSpPr>
        <dsp:cNvPr id="0" name=""/>
        <dsp:cNvSpPr/>
      </dsp:nvSpPr>
      <dsp:spPr>
        <a:xfrm>
          <a:off x="0" y="0"/>
          <a:ext cx="7345017" cy="2148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Официального толкования значения цветов флага России не существует. Существуют лишь субъективные версии.</a:t>
          </a:r>
          <a:endParaRPr lang="ru-RU" sz="1800" kern="1200" dirty="0"/>
        </a:p>
      </dsp:txBody>
      <dsp:txXfrm>
        <a:off x="104863" y="104863"/>
        <a:ext cx="7135291" cy="1938394"/>
      </dsp:txXfrm>
    </dsp:sp>
    <dsp:sp modelId="{6A4153DB-6EB2-4317-ACB9-DEF1F800AE92}">
      <dsp:nvSpPr>
        <dsp:cNvPr id="0" name=""/>
        <dsp:cNvSpPr/>
      </dsp:nvSpPr>
      <dsp:spPr>
        <a:xfrm>
          <a:off x="0" y="2217498"/>
          <a:ext cx="7345017" cy="2148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kern="1200" dirty="0"/>
            <a:t>По одной из них, во времена Российской империи белый цвет символизировал свободу, синий — Богородицу, которая своим покровом оберегала всю страну, а красный — державность государства. По другой теории, белая полоса означала мир, чистоту, совершенство; синяя — верность, веру, стабильность; красная — кровь, пролитую за Россию, а также энергию и силу.</a:t>
          </a:r>
          <a:endParaRPr lang="ru-RU" sz="1800" kern="1200" dirty="0"/>
        </a:p>
      </dsp:txBody>
      <dsp:txXfrm>
        <a:off x="104863" y="2322361"/>
        <a:ext cx="7135291" cy="19383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A4F39-691B-4AC9-A1FA-848F85093CF2}">
      <dsp:nvSpPr>
        <dsp:cNvPr id="0" name=""/>
        <dsp:cNvSpPr/>
      </dsp:nvSpPr>
      <dsp:spPr>
        <a:xfrm>
          <a:off x="0" y="16344"/>
          <a:ext cx="7362882" cy="10944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0" kern="1200" dirty="0"/>
            <a:t>Флаг и герб государства отражают прошлое и настоящее страны, особенности её истории. </a:t>
          </a:r>
          <a:endParaRPr lang="ru-RU" sz="2100" kern="1200" dirty="0"/>
        </a:p>
      </dsp:txBody>
      <dsp:txXfrm>
        <a:off x="53426" y="69770"/>
        <a:ext cx="7256030" cy="987587"/>
      </dsp:txXfrm>
    </dsp:sp>
    <dsp:sp modelId="{FD819AA6-2A4C-4FF8-86EC-93828EA4AC51}">
      <dsp:nvSpPr>
        <dsp:cNvPr id="0" name=""/>
        <dsp:cNvSpPr/>
      </dsp:nvSpPr>
      <dsp:spPr>
        <a:xfrm>
          <a:off x="0" y="1171263"/>
          <a:ext cx="7362882" cy="1488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0" kern="1200" dirty="0"/>
            <a:t>Флаги Российской Федерации победоносно развеваются на олимпиадах, а боевые знамёна с гербами сопровождают воинские части и за пределами России.</a:t>
          </a:r>
          <a:endParaRPr lang="ru-RU" sz="2100" kern="1200" dirty="0"/>
        </a:p>
      </dsp:txBody>
      <dsp:txXfrm>
        <a:off x="72639" y="1243902"/>
        <a:ext cx="7217604" cy="1342742"/>
      </dsp:txXfrm>
    </dsp:sp>
    <dsp:sp modelId="{6129F82A-4A09-4B54-AF83-0590E2CF6C5D}">
      <dsp:nvSpPr>
        <dsp:cNvPr id="0" name=""/>
        <dsp:cNvSpPr/>
      </dsp:nvSpPr>
      <dsp:spPr>
        <a:xfrm>
          <a:off x="0" y="2719764"/>
          <a:ext cx="7362882" cy="14880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Флаг, герб и гимн – это священные символы страны. Они воодушевляют людей, воспитывают любовь к Родине, вызывают особое отношение к родной стране, к городу в котором живешь.</a:t>
          </a:r>
        </a:p>
      </dsp:txBody>
      <dsp:txXfrm>
        <a:off x="72639" y="2792403"/>
        <a:ext cx="7217604" cy="1342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200B3F0-A9BC-48CE-8EB6-ECE965069900}" type="datetimeFigureOut">
              <a:rPr lang="en-US" dirty="0"/>
              <a:pPr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5/19/2022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7B400-4445-0AD6-0832-06651A6BC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093304"/>
            <a:ext cx="9499793" cy="1480931"/>
          </a:xfrm>
        </p:spPr>
        <p:txBody>
          <a:bodyPr/>
          <a:lstStyle/>
          <a:p>
            <a:pPr algn="ctr"/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«Овеянные славою флаг наш и герб.</a:t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>
                <a:solidFill>
                  <a:schemeClr val="bg1"/>
                </a:solidFill>
              </a:rPr>
              <a:t>История Герба и Флага»</a:t>
            </a:r>
            <a:br>
              <a:rPr lang="ru-RU" sz="2800" b="1" dirty="0">
                <a:solidFill>
                  <a:schemeClr val="bg1"/>
                </a:solidFill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F2C138B-2A28-408D-E497-0D22E5009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2209" y="3428999"/>
            <a:ext cx="9988826" cy="2703443"/>
          </a:xfrm>
        </p:spPr>
        <p:txBody>
          <a:bodyPr>
            <a:normAutofit lnSpcReduction="10000"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</a:rPr>
              <a:t>Выполняла:</a:t>
            </a:r>
          </a:p>
          <a:p>
            <a:pPr algn="r"/>
            <a:r>
              <a:rPr lang="ru-RU" b="1" dirty="0">
                <a:solidFill>
                  <a:schemeClr val="bg1"/>
                </a:solidFill>
              </a:rPr>
              <a:t>Ученица 8 «б» класса</a:t>
            </a:r>
          </a:p>
          <a:p>
            <a:pPr algn="r"/>
            <a:r>
              <a:rPr lang="ru-RU" b="1" dirty="0">
                <a:solidFill>
                  <a:schemeClr val="bg1"/>
                </a:solidFill>
              </a:rPr>
              <a:t>МБОУ «Школа №133»</a:t>
            </a:r>
          </a:p>
          <a:p>
            <a:pPr algn="r"/>
            <a:r>
              <a:rPr lang="ru-RU" b="1" dirty="0">
                <a:solidFill>
                  <a:schemeClr val="bg1"/>
                </a:solidFill>
              </a:rPr>
              <a:t>Русинова Анна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Нижний Новгород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2022 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28D04E-14C9-F443-2684-E9BC9A7F0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5" y="2990574"/>
            <a:ext cx="3410779" cy="227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2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D3FC8-DD04-48D7-1545-70CB1F514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Спасибо за внимание!</a:t>
            </a:r>
          </a:p>
        </p:txBody>
      </p:sp>
      <p:pic>
        <p:nvPicPr>
          <p:cNvPr id="4" name="gimn-rossii-gimn-rossii-so-slovam2">
            <a:hlinkClick r:id="" action="ppaction://media"/>
            <a:extLst>
              <a:ext uri="{FF2B5EF4-FFF2-40B4-BE49-F238E27FC236}">
                <a16:creationId xmlns:a16="http://schemas.microsoft.com/office/drawing/2014/main" id="{3C9E84D7-8FD7-0245-C788-4BA8440CD64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8931" y="3022600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421916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33B7B-70B3-07B9-87A1-B1BD91DCF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725557"/>
            <a:ext cx="8761413" cy="695739"/>
          </a:xfrm>
        </p:spPr>
        <p:txBody>
          <a:bodyPr/>
          <a:lstStyle/>
          <a:p>
            <a:pPr algn="ctr"/>
            <a:r>
              <a:rPr lang="ru-RU" b="1" dirty="0"/>
              <a:t>Государственная символика Российской Федерации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2DB376C-B8D3-56D6-BCC6-F94DE2A0C3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467020"/>
              </p:ext>
            </p:extLst>
          </p:nvPr>
        </p:nvGraphicFramePr>
        <p:xfrm>
          <a:off x="397566" y="2276060"/>
          <a:ext cx="7205870" cy="4303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ABEBF-C645-6305-6BDE-2772E22D7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6631" y="2195304"/>
            <a:ext cx="1611797" cy="24176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9D50FC-F1F9-B3CC-FA4E-946BFEAD01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7477" y="2337860"/>
            <a:ext cx="1734568" cy="25990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C59956-3A33-65F2-8482-0CCE9765AC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5294" y="4613000"/>
            <a:ext cx="1611798" cy="214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8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B5DCB-AC64-E9F6-AEBB-772BE3B05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576470"/>
            <a:ext cx="8761413" cy="76531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Герб Российской Федерации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7EE4D3F-83AC-8C9C-C57D-029925E93A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110612"/>
              </p:ext>
            </p:extLst>
          </p:nvPr>
        </p:nvGraphicFramePr>
        <p:xfrm>
          <a:off x="535056" y="2236303"/>
          <a:ext cx="11121887" cy="4432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Изображение выглядит как текст, ткань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F2966A26-1AB4-C75D-F649-1B2C6D455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0741" y="2692075"/>
            <a:ext cx="2835364" cy="305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1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B5DCB-AC64-E9F6-AEBB-772BE3B05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576470"/>
            <a:ext cx="8761413" cy="104360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История герба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Российской Федерации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2828D99-A178-60C1-DBFD-F640FD3FB3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6822695"/>
              </p:ext>
            </p:extLst>
          </p:nvPr>
        </p:nvGraphicFramePr>
        <p:xfrm>
          <a:off x="447263" y="2454966"/>
          <a:ext cx="7504042" cy="4055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691871-7EDA-0AD8-F90F-350FDB5D8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200" y="2454966"/>
            <a:ext cx="4123800" cy="370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3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B5DCB-AC64-E9F6-AEBB-772BE3B05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576470"/>
            <a:ext cx="8761413" cy="105354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Варианты герба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Российской Федерации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5FAA7843-8945-9121-A15E-3A36F11D79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3362042"/>
              </p:ext>
            </p:extLst>
          </p:nvPr>
        </p:nvGraphicFramePr>
        <p:xfrm>
          <a:off x="506895" y="2432965"/>
          <a:ext cx="11131827" cy="1992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0EC2CE-6D94-E912-F318-19F85A2AE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004" y="4595066"/>
            <a:ext cx="1757826" cy="19899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3F242A-B32E-612F-2C8F-F90E71F2E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6135" y="4425035"/>
            <a:ext cx="1590952" cy="23569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3E3E7E-3ECB-1D17-9F8F-F95A2FB41E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577" y="4497502"/>
            <a:ext cx="1722233" cy="20875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7B10A9-0E77-07D2-7D28-E40C2F4962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9834" y="4410242"/>
            <a:ext cx="1493065" cy="22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5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0EC30-6859-31B8-C018-C1DE011F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16226"/>
            <a:ext cx="8761413" cy="914400"/>
          </a:xfrm>
        </p:spPr>
        <p:txBody>
          <a:bodyPr/>
          <a:lstStyle/>
          <a:p>
            <a:pPr algn="ctr"/>
            <a:r>
              <a:rPr lang="ru-RU" b="1" dirty="0"/>
              <a:t>Флаг Российской Федерации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F08323F8-9C2F-0CAE-EC49-385084B501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3940242"/>
              </p:ext>
            </p:extLst>
          </p:nvPr>
        </p:nvGraphicFramePr>
        <p:xfrm>
          <a:off x="417443" y="2295939"/>
          <a:ext cx="7007087" cy="4154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F41CDE-DB26-DA85-69F8-4F19FCBC7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8690" y="2573728"/>
            <a:ext cx="4544224" cy="303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0EC30-6859-31B8-C018-C1DE011F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16226"/>
            <a:ext cx="8761413" cy="1003852"/>
          </a:xfrm>
        </p:spPr>
        <p:txBody>
          <a:bodyPr/>
          <a:lstStyle/>
          <a:p>
            <a:pPr algn="ctr"/>
            <a:r>
              <a:rPr lang="ru-RU" b="1" dirty="0"/>
              <a:t>История флага</a:t>
            </a:r>
            <a:br>
              <a:rPr lang="ru-RU" b="1" dirty="0"/>
            </a:br>
            <a:r>
              <a:rPr lang="ru-RU" b="1" dirty="0"/>
              <a:t>Российской Федерации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C6D8329E-CFBA-D17E-E9E2-A8FE0C4C9E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826834"/>
              </p:ext>
            </p:extLst>
          </p:nvPr>
        </p:nvGraphicFramePr>
        <p:xfrm>
          <a:off x="506897" y="2256182"/>
          <a:ext cx="7444408" cy="467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4CBFFD-1AD9-660D-C301-C49E6F6EA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765" y="2464905"/>
            <a:ext cx="3296338" cy="408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0EC30-6859-31B8-C018-C1DE011F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163" y="884583"/>
            <a:ext cx="8761413" cy="487017"/>
          </a:xfrm>
        </p:spPr>
        <p:txBody>
          <a:bodyPr/>
          <a:lstStyle/>
          <a:p>
            <a:pPr algn="ctr"/>
            <a:r>
              <a:rPr lang="ru-RU" b="1" dirty="0"/>
              <a:t>Толкование символики флага</a:t>
            </a:r>
            <a:br>
              <a:rPr lang="ru-RU" b="1" dirty="0"/>
            </a:br>
            <a:r>
              <a:rPr lang="ru-RU" b="1" dirty="0"/>
              <a:t>Российской Федерации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155A9E1-D74A-8005-FC34-0778808DA0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841663"/>
              </p:ext>
            </p:extLst>
          </p:nvPr>
        </p:nvGraphicFramePr>
        <p:xfrm>
          <a:off x="327992" y="2385391"/>
          <a:ext cx="7345017" cy="4383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A4213A-BE21-C4CA-BE68-389EC4F93C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5171" y="2848071"/>
            <a:ext cx="4298584" cy="26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3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A8FA4D-C5D4-D85D-1366-0CBC36B7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785192"/>
            <a:ext cx="8761413" cy="715618"/>
          </a:xfrm>
        </p:spPr>
        <p:txBody>
          <a:bodyPr/>
          <a:lstStyle/>
          <a:p>
            <a:pPr algn="ctr"/>
            <a:r>
              <a:rPr lang="ru-RU" b="1" dirty="0"/>
              <a:t>Зачем нужны флаг и герб?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5C39D65-5DB5-8884-C034-7B4737AA21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3288609"/>
              </p:ext>
            </p:extLst>
          </p:nvPr>
        </p:nvGraphicFramePr>
        <p:xfrm>
          <a:off x="449275" y="2325757"/>
          <a:ext cx="7362882" cy="4224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4CE137-4AD5-61F0-4FC5-E65DFE578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1684" y="2236105"/>
            <a:ext cx="3351720" cy="20176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904D52-AA2E-BCC6-6772-5AF3252EF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1684" y="4437821"/>
            <a:ext cx="3369365" cy="231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575</TotalTime>
  <Words>672</Words>
  <Application>Microsoft Office PowerPoint</Application>
  <PresentationFormat>Широкоэкранный</PresentationFormat>
  <Paragraphs>38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Совет директоров</vt:lpstr>
      <vt:lpstr> «Овеянные славою флаг наш и герб. История Герба и Флага» </vt:lpstr>
      <vt:lpstr>Государственная символика Российской Федерации </vt:lpstr>
      <vt:lpstr>Герб Российской Федерации</vt:lpstr>
      <vt:lpstr>История герба  Российской Федерации</vt:lpstr>
      <vt:lpstr>Варианты герба  Российской Федерации</vt:lpstr>
      <vt:lpstr>Флаг Российской Федерации</vt:lpstr>
      <vt:lpstr>История флага Российской Федерации</vt:lpstr>
      <vt:lpstr>Толкование символики флага Российской Федерации</vt:lpstr>
      <vt:lpstr>Зачем нужны флаг и герб?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информатике на тему: «Овеянные славою флаг наш и герб»</dc:title>
  <dc:creator>Екатерина Артамонова</dc:creator>
  <cp:lastModifiedBy>User</cp:lastModifiedBy>
  <cp:revision>10</cp:revision>
  <dcterms:created xsi:type="dcterms:W3CDTF">2022-05-16T08:54:25Z</dcterms:created>
  <dcterms:modified xsi:type="dcterms:W3CDTF">2022-05-19T08:35:59Z</dcterms:modified>
</cp:coreProperties>
</file>