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30" y="8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5/16/2022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"/>
            <a:ext cx="12192635" cy="6821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84455" y="0"/>
            <a:ext cx="12360910" cy="6958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1395" cy="6920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0955" y="-120015"/>
            <a:ext cx="12233910" cy="6978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25400" y="0"/>
            <a:ext cx="122174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5" y="-74930"/>
            <a:ext cx="12218670" cy="6932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584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25095" y="-56515"/>
            <a:ext cx="12442190" cy="6914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635" y="-77470"/>
            <a:ext cx="12190095" cy="69348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2022-05-15T22:20:13Z</dcterms:created>
  <dcterms:modified xsi:type="dcterms:W3CDTF">2022-05-16T10:13:45Z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1049-11.2.0.11130</vt:lpwstr>
  </property>
  <property fmtid="{D5CDD505-2E9C-101B-9397-08002B2CF9AE}" pid="3" name="ICV">
    <vt:lpwstr>A9F045BE49514422964A70B36B374975</vt:lpwstr>
  </property>
</Properties>
</file>